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png" ContentType="image/png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070" y="3314954"/>
            <a:ext cx="6426803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141" y="5988304"/>
            <a:ext cx="5292661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635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#</a:t>
            </a:fld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635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#</a:t>
            </a:fld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047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3886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635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#</a:t>
            </a:fld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635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#</a:t>
            </a:fld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635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#</a:t>
            </a:fld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047" y="427735"/>
            <a:ext cx="6804850" cy="17109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047" y="2459482"/>
            <a:ext cx="6804850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5441017" y="9830003"/>
            <a:ext cx="1671967" cy="19110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78027" y="9830003"/>
            <a:ext cx="2398186" cy="19110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680078" y="10043362"/>
            <a:ext cx="206247" cy="19110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635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#</a:t>
            </a:fld>
            <a:endParaRPr sz="1100">
              <a:latin typeface="Andalus"/>
              <a:cs typeface="Andalus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Relationship Id="rId3" Type="http://schemas.openxmlformats.org/officeDocument/2006/relationships/image" Target="../media/image4.png"/><Relationship Id="rId4" Type="http://schemas.openxmlformats.org/officeDocument/2006/relationships/image" Target="../media/image5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Relationship Id="rId3" Type="http://schemas.openxmlformats.org/officeDocument/2006/relationships/image" Target="../media/image7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Relationship Id="rId3" Type="http://schemas.openxmlformats.org/officeDocument/2006/relationships/image" Target="../media/image9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Relationship Id="rId3" Type="http://schemas.openxmlformats.org/officeDocument/2006/relationships/image" Target="../media/image11.jpg"/><Relationship Id="rId4" Type="http://schemas.openxmlformats.org/officeDocument/2006/relationships/image" Target="../media/image12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Relationship Id="rId3" Type="http://schemas.openxmlformats.org/officeDocument/2006/relationships/image" Target="../media/image14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Relationship Id="rId3" Type="http://schemas.openxmlformats.org/officeDocument/2006/relationships/image" Target="../media/image16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Relationship Id="rId3" Type="http://schemas.openxmlformats.org/officeDocument/2006/relationships/image" Target="../media/image18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577595"/>
            <a:ext cx="2433955" cy="6146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7500"/>
              </a:lnSpc>
            </a:pPr>
            <a:r>
              <a:rPr dirty="0" smtClean="0" sz="1200" i="1">
                <a:latin typeface="Monotype Corsiva"/>
                <a:cs typeface="Monotype Corsiva"/>
              </a:rPr>
              <a:t>Dept.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C</a:t>
            </a:r>
            <a:r>
              <a:rPr dirty="0" smtClean="0" sz="1200" spc="5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mmunication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Engineering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C</a:t>
            </a:r>
            <a:r>
              <a:rPr dirty="0" smtClean="0" sz="1200" spc="-5" i="1">
                <a:latin typeface="Monotype Corsiva"/>
                <a:cs typeface="Monotype Corsiva"/>
              </a:rPr>
              <a:t>ollege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E</a:t>
            </a:r>
            <a:r>
              <a:rPr dirty="0" smtClean="0" sz="1200" spc="10" i="1">
                <a:latin typeface="Monotype Corsiva"/>
                <a:cs typeface="Monotype Corsiva"/>
              </a:rPr>
              <a:t>n</a:t>
            </a:r>
            <a:r>
              <a:rPr dirty="0" smtClean="0" sz="1200" spc="-5" i="1">
                <a:latin typeface="Monotype Corsiva"/>
                <a:cs typeface="Monotype Corsiva"/>
              </a:rPr>
              <a:t>gineering-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University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D</a:t>
            </a:r>
            <a:r>
              <a:rPr dirty="0" smtClean="0" sz="1200" spc="5" i="1">
                <a:latin typeface="Monotype Corsiva"/>
                <a:cs typeface="Monotype Corsiva"/>
              </a:rPr>
              <a:t>i</a:t>
            </a:r>
            <a:r>
              <a:rPr dirty="0" smtClean="0" sz="1200" spc="-5" i="1">
                <a:latin typeface="Monotype Corsiva"/>
                <a:cs typeface="Monotype Corsiva"/>
              </a:rPr>
              <a:t>yala</a:t>
            </a:r>
            <a:r>
              <a:rPr dirty="0" smtClean="0" sz="1200" spc="-5" i="1">
                <a:latin typeface="Monotype Corsiva"/>
                <a:cs typeface="Monotype Corsiva"/>
              </a:rPr>
              <a:t> Lecture</a:t>
            </a:r>
            <a:r>
              <a:rPr dirty="0" smtClean="0" sz="1200" spc="-5" i="1">
                <a:latin typeface="Monotype Corsiva"/>
                <a:cs typeface="Monotype Corsiva"/>
              </a:rPr>
              <a:t> N</a:t>
            </a:r>
            <a:r>
              <a:rPr dirty="0" smtClean="0" sz="1200" spc="10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.: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1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89016" y="591311"/>
            <a:ext cx="1858645" cy="6007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91440">
              <a:lnSpc>
                <a:spcPct val="100000"/>
              </a:lnSpc>
            </a:pPr>
            <a:r>
              <a:rPr dirty="0" smtClean="0" sz="1200" spc="-10" i="1">
                <a:latin typeface="Monotype Corsiva"/>
                <a:cs typeface="Monotype Corsiva"/>
              </a:rPr>
              <a:t>2</a:t>
            </a:r>
            <a:r>
              <a:rPr dirty="0" smtClean="0" baseline="20833" sz="1200" spc="-15" i="1">
                <a:latin typeface="Monotype Corsiva"/>
                <a:cs typeface="Monotype Corsiva"/>
              </a:rPr>
              <a:t>nd</a:t>
            </a:r>
            <a:r>
              <a:rPr dirty="0" smtClean="0" baseline="20833" sz="1200" spc="120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y</a:t>
            </a:r>
            <a:r>
              <a:rPr dirty="0" smtClean="0" sz="1200" spc="-5" i="1">
                <a:latin typeface="Monotype Corsiva"/>
                <a:cs typeface="Monotype Corsiva"/>
              </a:rPr>
              <a:t>ear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Class</a:t>
            </a:r>
            <a:endParaRPr sz="1200">
              <a:latin typeface="Monotype Corsiva"/>
              <a:cs typeface="Monotype Corsiva"/>
            </a:endParaRPr>
          </a:p>
          <a:p>
            <a:pPr marL="12700" marR="12700" indent="12065">
              <a:lnSpc>
                <a:spcPct val="107500"/>
              </a:lnSpc>
            </a:pPr>
            <a:r>
              <a:rPr dirty="0" smtClean="0" sz="1200" i="1">
                <a:latin typeface="Monotype Corsiva"/>
                <a:cs typeface="Monotype Corsiva"/>
              </a:rPr>
              <a:t>MATLAB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p</a:t>
            </a:r>
            <a:r>
              <a:rPr dirty="0" smtClean="0" sz="1200" spc="5" i="1">
                <a:latin typeface="Monotype Corsiva"/>
                <a:cs typeface="Monotype Corsiva"/>
              </a:rPr>
              <a:t>r</a:t>
            </a:r>
            <a:r>
              <a:rPr dirty="0" smtClean="0" sz="1200" spc="-5" i="1">
                <a:latin typeface="Monotype Corsiva"/>
                <a:cs typeface="Monotype Corsiva"/>
              </a:rPr>
              <a:t>ogramming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language</a:t>
            </a:r>
            <a:r>
              <a:rPr dirty="0" smtClean="0" sz="1200" spc="-5" i="1">
                <a:latin typeface="Monotype Corsiva"/>
                <a:cs typeface="Monotype Corsiva"/>
              </a:rPr>
              <a:t> Lec.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Jinan</a:t>
            </a:r>
            <a:r>
              <a:rPr dirty="0" smtClean="0" sz="1200" spc="10" i="1">
                <a:latin typeface="Monotype Corsiva"/>
                <a:cs typeface="Monotype Corsiva"/>
              </a:rPr>
              <a:t> </a:t>
            </a:r>
            <a:r>
              <a:rPr dirty="0" smtClean="0" sz="1200" spc="0" i="1">
                <a:latin typeface="Monotype Corsiva"/>
                <a:cs typeface="Monotype Corsiva"/>
              </a:rPr>
              <a:t>N.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Shehab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126136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122859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40436" y="9763962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40436" y="979672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293364" y="289559"/>
            <a:ext cx="1036319" cy="839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457200" y="6720204"/>
            <a:ext cx="3589654" cy="271272"/>
          </a:xfrm>
          <a:custGeom>
            <a:avLst/>
            <a:gdLst/>
            <a:ahLst/>
            <a:cxnLst/>
            <a:rect l="l" t="t" r="r" b="b"/>
            <a:pathLst>
              <a:path w="3589654" h="271272">
                <a:moveTo>
                  <a:pt x="0" y="271271"/>
                </a:moveTo>
                <a:lnTo>
                  <a:pt x="3589654" y="271271"/>
                </a:lnTo>
                <a:lnTo>
                  <a:pt x="3589654" y="0"/>
                </a:lnTo>
                <a:lnTo>
                  <a:pt x="0" y="0"/>
                </a:lnTo>
                <a:lnTo>
                  <a:pt x="0" y="271271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457200" y="6991477"/>
            <a:ext cx="3963289" cy="271272"/>
          </a:xfrm>
          <a:custGeom>
            <a:avLst/>
            <a:gdLst/>
            <a:ahLst/>
            <a:cxnLst/>
            <a:rect l="l" t="t" r="r" b="b"/>
            <a:pathLst>
              <a:path w="3963289" h="271272">
                <a:moveTo>
                  <a:pt x="0" y="271272"/>
                </a:moveTo>
                <a:lnTo>
                  <a:pt x="3963289" y="271272"/>
                </a:lnTo>
                <a:lnTo>
                  <a:pt x="3963289" y="0"/>
                </a:lnTo>
                <a:lnTo>
                  <a:pt x="0" y="0"/>
                </a:lnTo>
                <a:lnTo>
                  <a:pt x="0" y="271272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444500" y="1211264"/>
            <a:ext cx="6674484" cy="71450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2456180" marR="2460625" indent="2540">
              <a:lnSpc>
                <a:spcPct val="136900"/>
              </a:lnSpc>
            </a:pPr>
            <a:r>
              <a:rPr dirty="0" smtClean="0" sz="1600" spc="0">
                <a:latin typeface="Andalus"/>
                <a:cs typeface="Andalus"/>
              </a:rPr>
              <a:t>C</a:t>
            </a:r>
            <a:r>
              <a:rPr dirty="0" smtClean="0" sz="1600" spc="-20">
                <a:latin typeface="Andalus"/>
                <a:cs typeface="Andalus"/>
              </a:rPr>
              <a:t>h</a:t>
            </a:r>
            <a:r>
              <a:rPr dirty="0" smtClean="0" sz="1600" spc="-10">
                <a:latin typeface="Andalus"/>
                <a:cs typeface="Andalus"/>
              </a:rPr>
              <a:t>ap</a:t>
            </a:r>
            <a:r>
              <a:rPr dirty="0" smtClean="0" sz="1600" spc="5">
                <a:latin typeface="Andalus"/>
                <a:cs typeface="Andalus"/>
              </a:rPr>
              <a:t>t</a:t>
            </a:r>
            <a:r>
              <a:rPr dirty="0" smtClean="0" sz="1600" spc="-10">
                <a:latin typeface="Andalus"/>
                <a:cs typeface="Andalus"/>
              </a:rPr>
              <a:t>er</a:t>
            </a:r>
            <a:r>
              <a:rPr dirty="0" smtClean="0" sz="1600" spc="5">
                <a:latin typeface="Andalus"/>
                <a:cs typeface="Andalus"/>
              </a:rPr>
              <a:t> </a:t>
            </a:r>
            <a:r>
              <a:rPr dirty="0" smtClean="0" sz="1600" spc="-10">
                <a:latin typeface="Andalus"/>
                <a:cs typeface="Andalus"/>
              </a:rPr>
              <a:t>Two</a:t>
            </a:r>
            <a:r>
              <a:rPr dirty="0" smtClean="0" sz="1600" spc="-5">
                <a:latin typeface="Andalus"/>
                <a:cs typeface="Andalus"/>
              </a:rPr>
              <a:t> </a:t>
            </a:r>
            <a:r>
              <a:rPr dirty="0" smtClean="0" sz="1600" spc="-5">
                <a:latin typeface="Andalus"/>
                <a:cs typeface="Andalus"/>
              </a:rPr>
              <a:t>M</a:t>
            </a:r>
            <a:r>
              <a:rPr dirty="0" smtClean="0" sz="1600" spc="-10">
                <a:latin typeface="Andalus"/>
                <a:cs typeface="Andalus"/>
              </a:rPr>
              <a:t>ATL</a:t>
            </a:r>
            <a:r>
              <a:rPr dirty="0" smtClean="0" sz="1600" spc="-5">
                <a:latin typeface="Andalus"/>
                <a:cs typeface="Andalus"/>
              </a:rPr>
              <a:t>A</a:t>
            </a:r>
            <a:r>
              <a:rPr dirty="0" smtClean="0" sz="1600" spc="-10">
                <a:latin typeface="Andalus"/>
                <a:cs typeface="Andalus"/>
              </a:rPr>
              <a:t>B</a:t>
            </a:r>
            <a:r>
              <a:rPr dirty="0" smtClean="0" sz="1600" spc="-5">
                <a:latin typeface="Andalus"/>
                <a:cs typeface="Andalus"/>
              </a:rPr>
              <a:t> </a:t>
            </a:r>
            <a:r>
              <a:rPr dirty="0" smtClean="0" sz="1600" spc="0">
                <a:latin typeface="Andalus"/>
                <a:cs typeface="Andalus"/>
              </a:rPr>
              <a:t>E</a:t>
            </a:r>
            <a:r>
              <a:rPr dirty="0" smtClean="0" sz="1600" spc="-10">
                <a:latin typeface="Andalus"/>
                <a:cs typeface="Andalus"/>
              </a:rPr>
              <a:t>xpres</a:t>
            </a:r>
            <a:r>
              <a:rPr dirty="0" smtClean="0" sz="1600" spc="-5">
                <a:latin typeface="Andalus"/>
                <a:cs typeface="Andalus"/>
              </a:rPr>
              <a:t>s</a:t>
            </a:r>
            <a:r>
              <a:rPr dirty="0" smtClean="0" sz="1600" spc="-5">
                <a:latin typeface="Andalus"/>
                <a:cs typeface="Andalus"/>
              </a:rPr>
              <a:t>i</a:t>
            </a:r>
            <a:r>
              <a:rPr dirty="0" smtClean="0" sz="1600" spc="-5">
                <a:latin typeface="Andalus"/>
                <a:cs typeface="Andalus"/>
              </a:rPr>
              <a:t>o</a:t>
            </a:r>
            <a:r>
              <a:rPr dirty="0" smtClean="0" sz="1600" spc="-20">
                <a:latin typeface="Andalus"/>
                <a:cs typeface="Andalus"/>
              </a:rPr>
              <a:t>n</a:t>
            </a:r>
            <a:r>
              <a:rPr dirty="0" smtClean="0" sz="1600" spc="-10">
                <a:latin typeface="Andalus"/>
                <a:cs typeface="Andalus"/>
              </a:rPr>
              <a:t>s</a:t>
            </a:r>
            <a:endParaRPr sz="1600">
              <a:latin typeface="Andalus"/>
              <a:cs typeface="Andalus"/>
            </a:endParaRPr>
          </a:p>
          <a:p>
            <a:pPr>
              <a:lnSpc>
                <a:spcPts val="500"/>
              </a:lnSpc>
              <a:spcBef>
                <a:spcPts val="39"/>
              </a:spcBef>
            </a:pPr>
            <a:endParaRPr sz="500"/>
          </a:p>
          <a:p>
            <a:pPr algn="just" marL="12700" marR="12700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ike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gra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ing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 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es 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20" i="1">
                <a:latin typeface="Times New Roman"/>
                <a:cs typeface="Times New Roman"/>
              </a:rPr>
              <a:t>m</a:t>
            </a:r>
            <a:r>
              <a:rPr dirty="0" smtClean="0" sz="1400" spc="0" i="1">
                <a:latin typeface="Times New Roman"/>
                <a:cs typeface="Times New Roman"/>
              </a:rPr>
              <a:t>a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0" i="1">
                <a:latin typeface="Times New Roman"/>
                <a:cs typeface="Times New Roman"/>
              </a:rPr>
              <a:t>h</a:t>
            </a:r>
            <a:r>
              <a:rPr dirty="0" smtClean="0" sz="1400" spc="-15" i="1">
                <a:latin typeface="Times New Roman"/>
                <a:cs typeface="Times New Roman"/>
              </a:rPr>
              <a:t>e</a:t>
            </a:r>
            <a:r>
              <a:rPr dirty="0" smtClean="0" sz="1400" spc="-10" i="1">
                <a:latin typeface="Times New Roman"/>
                <a:cs typeface="Times New Roman"/>
              </a:rPr>
              <a:t>m</a:t>
            </a:r>
            <a:r>
              <a:rPr dirty="0" smtClean="0" sz="1400" spc="0" i="1">
                <a:latin typeface="Times New Roman"/>
                <a:cs typeface="Times New Roman"/>
              </a:rPr>
              <a:t>a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0" i="1">
                <a:latin typeface="Times New Roman"/>
                <a:cs typeface="Times New Roman"/>
              </a:rPr>
              <a:t>ic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0" i="1">
                <a:latin typeface="Times New Roman"/>
                <a:cs typeface="Times New Roman"/>
              </a:rPr>
              <a:t>l</a:t>
            </a:r>
            <a:r>
              <a:rPr dirty="0" smtClean="0" sz="1400" spc="0" i="1">
                <a:latin typeface="Times New Roman"/>
                <a:cs typeface="Times New Roman"/>
              </a:rPr>
              <a:t> ex</a:t>
            </a:r>
            <a:r>
              <a:rPr dirty="0" smtClean="0" sz="1400" spc="-5" i="1">
                <a:latin typeface="Times New Roman"/>
                <a:cs typeface="Times New Roman"/>
              </a:rPr>
              <a:t>p</a:t>
            </a:r>
            <a:r>
              <a:rPr dirty="0" smtClean="0" sz="1400" spc="0" i="1">
                <a:latin typeface="Times New Roman"/>
                <a:cs typeface="Times New Roman"/>
              </a:rPr>
              <a:t>re</a:t>
            </a:r>
            <a:r>
              <a:rPr dirty="0" smtClean="0" sz="1400" spc="-10" i="1">
                <a:latin typeface="Times New Roman"/>
                <a:cs typeface="Times New Roman"/>
              </a:rPr>
              <a:t>s</a:t>
            </a:r>
            <a:r>
              <a:rPr dirty="0" smtClean="0" sz="1400" spc="-10" i="1">
                <a:latin typeface="Times New Roman"/>
                <a:cs typeface="Times New Roman"/>
              </a:rPr>
              <a:t>s</a:t>
            </a:r>
            <a:r>
              <a:rPr dirty="0" smtClean="0" sz="1400" spc="0" i="1">
                <a:latin typeface="Times New Roman"/>
                <a:cs typeface="Times New Roman"/>
              </a:rPr>
              <a:t>i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5" i="1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 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ike 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ost 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gra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 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 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 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atric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s.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469900" indent="-229235">
              <a:lnSpc>
                <a:spcPts val="1580"/>
              </a:lnSpc>
              <a:buFont typeface="Wingdings"/>
              <a:buChar char=""/>
              <a:tabLst>
                <a:tab pos="4699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 marL="469900" indent="-229235">
              <a:lnSpc>
                <a:spcPts val="1610"/>
              </a:lnSpc>
              <a:buFont typeface="Wingdings"/>
              <a:buChar char=""/>
              <a:tabLst>
                <a:tab pos="4699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bers</a:t>
            </a:r>
            <a:endParaRPr sz="1400">
              <a:latin typeface="Times New Roman"/>
              <a:cs typeface="Times New Roman"/>
            </a:endParaRPr>
          </a:p>
          <a:p>
            <a:pPr marL="469900" indent="-229235">
              <a:lnSpc>
                <a:spcPts val="1610"/>
              </a:lnSpc>
              <a:buFont typeface="Wingdings"/>
              <a:buChar char=""/>
              <a:tabLst>
                <a:tab pos="4699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ata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endParaRPr sz="1400">
              <a:latin typeface="Times New Roman"/>
              <a:cs typeface="Times New Roman"/>
            </a:endParaRPr>
          </a:p>
          <a:p>
            <a:pPr marL="469900" indent="-229235">
              <a:lnSpc>
                <a:spcPts val="1610"/>
              </a:lnSpc>
              <a:buFont typeface="Wingdings"/>
              <a:buChar char=""/>
              <a:tabLst>
                <a:tab pos="4699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 marL="469900" indent="-229235">
              <a:lnSpc>
                <a:spcPts val="1610"/>
              </a:lnSpc>
              <a:buFont typeface="Wingdings"/>
              <a:buChar char=""/>
              <a:tabLst>
                <a:tab pos="4699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Fu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 marL="469900" indent="-229235">
              <a:lnSpc>
                <a:spcPts val="1610"/>
              </a:lnSpc>
              <a:buFont typeface="Wingdings"/>
              <a:buChar char=""/>
              <a:tabLst>
                <a:tab pos="4699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br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 S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bol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 Co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  <a:p>
            <a:pPr algn="just" marL="12700" marR="5612765">
              <a:lnSpc>
                <a:spcPct val="100000"/>
              </a:lnSpc>
              <a:spcBef>
                <a:spcPts val="200"/>
              </a:spcBef>
            </a:pPr>
            <a:r>
              <a:rPr dirty="0" smtClean="0" sz="1400" u="heavy">
                <a:latin typeface="Andalus"/>
                <a:cs typeface="Andalus"/>
              </a:rPr>
              <a:t>2</a:t>
            </a:r>
            <a:r>
              <a:rPr dirty="0" smtClean="0" sz="1400" u="heavy">
                <a:latin typeface="Andalus"/>
                <a:cs typeface="Andalus"/>
              </a:rPr>
              <a:t>.1</a:t>
            </a:r>
            <a:r>
              <a:rPr dirty="0" smtClean="0" sz="1400" u="heavy">
                <a:latin typeface="Andalus"/>
                <a:cs typeface="Andalus"/>
              </a:rPr>
              <a:t> </a:t>
            </a:r>
            <a:r>
              <a:rPr dirty="0" smtClean="0" sz="1400" u="heavy">
                <a:latin typeface="Andalus"/>
                <a:cs typeface="Andalus"/>
              </a:rPr>
              <a:t>vari</a:t>
            </a:r>
            <a:r>
              <a:rPr dirty="0" smtClean="0" sz="1400" spc="-10" u="heavy">
                <a:latin typeface="Andalus"/>
                <a:cs typeface="Andalus"/>
              </a:rPr>
              <a:t>a</a:t>
            </a:r>
            <a:r>
              <a:rPr dirty="0" smtClean="0" sz="1400" spc="0" u="heavy">
                <a:latin typeface="Andalus"/>
                <a:cs typeface="Andalus"/>
              </a:rPr>
              <a:t>b</a:t>
            </a:r>
            <a:r>
              <a:rPr dirty="0" smtClean="0" sz="1400" spc="5" u="heavy">
                <a:latin typeface="Andalus"/>
                <a:cs typeface="Andalus"/>
              </a:rPr>
              <a:t>l</a:t>
            </a:r>
            <a:r>
              <a:rPr dirty="0" smtClean="0" sz="1400" spc="0" u="heavy">
                <a:latin typeface="Andalus"/>
                <a:cs typeface="Andalus"/>
              </a:rPr>
              <a:t>e</a:t>
            </a:r>
            <a:r>
              <a:rPr dirty="0" smtClean="0" sz="1400" spc="-10" u="heavy">
                <a:latin typeface="Andalus"/>
                <a:cs typeface="Andalus"/>
              </a:rPr>
              <a:t>s</a:t>
            </a:r>
            <a:r>
              <a:rPr dirty="0" smtClean="0" sz="1400" spc="0" u="heavy">
                <a:latin typeface="Andalus"/>
                <a:cs typeface="Andalus"/>
              </a:rPr>
              <a:t>:</a:t>
            </a:r>
            <a:r>
              <a:rPr dirty="0" smtClean="0" sz="1400" spc="0" u="heavy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 algn="just" marL="12700" marR="13335">
              <a:lnSpc>
                <a:spcPts val="1610"/>
              </a:lnSpc>
              <a:spcBef>
                <a:spcPts val="305"/>
              </a:spcBef>
            </a:pPr>
            <a:r>
              <a:rPr dirty="0" smtClean="0" sz="140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does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uire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ny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dec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ts.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hen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 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new 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e, 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atica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ly 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crea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es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 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ount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e.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If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ble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lre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dy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ts,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if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stor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exa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algn="just" marL="12700" marR="5226050">
              <a:lnSpc>
                <a:spcPts val="1590"/>
              </a:lnSpc>
            </a:pPr>
            <a:r>
              <a:rPr dirty="0" smtClean="0" sz="1400" b="1">
                <a:latin typeface="Times New Roman"/>
                <a:cs typeface="Times New Roman"/>
              </a:rPr>
              <a:t>nu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_studen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=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25</a:t>
            </a:r>
            <a:endParaRPr sz="1400">
              <a:latin typeface="Times New Roman"/>
              <a:cs typeface="Times New Roman"/>
            </a:endParaRPr>
          </a:p>
          <a:p>
            <a:pPr algn="just" marL="12700" marR="14604">
              <a:lnSpc>
                <a:spcPts val="1620"/>
              </a:lnSpc>
              <a:spcBef>
                <a:spcPts val="5"/>
              </a:spcBef>
            </a:pPr>
            <a:r>
              <a:rPr dirty="0" smtClean="0" sz="1400">
                <a:latin typeface="Times New Roman"/>
                <a:cs typeface="Times New Roman"/>
              </a:rPr>
              <a:t>crea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-1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_s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va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t.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 view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atrix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ny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le,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ply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e.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saw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  <a:p>
            <a:pPr algn="just" marL="12700" marR="1397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us 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ple,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es 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ed 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 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 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ow 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 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ul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s. 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  <a:p>
            <a:pPr algn="just" marL="12700" marR="281051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 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r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 algn="just" marL="236220" marR="3648710" indent="-224154">
              <a:lnSpc>
                <a:spcPts val="1610"/>
              </a:lnSpc>
              <a:buFont typeface="Times New Roman"/>
              <a:buAutoNum type="alphaLcParenR"/>
              <a:tabLst>
                <a:tab pos="23622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ust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r.</a:t>
            </a:r>
            <a:endParaRPr sz="1400">
              <a:latin typeface="Times New Roman"/>
              <a:cs typeface="Times New Roman"/>
            </a:endParaRPr>
          </a:p>
          <a:p>
            <a:pPr algn="just" marL="236220" marR="592455" indent="-224154">
              <a:lnSpc>
                <a:spcPts val="1610"/>
              </a:lnSpc>
              <a:buFont typeface="Times New Roman"/>
              <a:buAutoNum type="alphaLcParenR"/>
              <a:tabLst>
                <a:tab pos="23622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Z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&amp;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-z,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-9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rs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_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algn="just" marL="236220" marR="1002665" indent="-224154">
              <a:lnSpc>
                <a:spcPts val="1610"/>
              </a:lnSpc>
              <a:buFont typeface="Times New Roman"/>
              <a:buAutoNum type="alphaLcParenR"/>
              <a:tabLst>
                <a:tab pos="23622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f</a:t>
            </a:r>
            <a:r>
              <a:rPr dirty="0" smtClean="0" sz="1400" spc="1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rac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ble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are rec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iz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B.</a:t>
            </a:r>
            <a:endParaRPr sz="1400">
              <a:latin typeface="Times New Roman"/>
              <a:cs typeface="Times New Roman"/>
            </a:endParaRPr>
          </a:p>
          <a:p>
            <a:pPr algn="just" marL="236220" marR="2094230" indent="-224154">
              <a:lnSpc>
                <a:spcPts val="1610"/>
              </a:lnSpc>
              <a:buFont typeface="Times New Roman"/>
              <a:buAutoNum type="alphaLcParenR"/>
              <a:tabLst>
                <a:tab pos="23622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e,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ME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 di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nt.</a:t>
            </a:r>
            <a:endParaRPr sz="1400">
              <a:latin typeface="Times New Roman"/>
              <a:cs typeface="Times New Roman"/>
            </a:endParaRPr>
          </a:p>
          <a:p>
            <a:pPr algn="just" marL="12700" marR="3070860">
              <a:lnSpc>
                <a:spcPct val="100000"/>
              </a:lnSpc>
              <a:spcBef>
                <a:spcPts val="215"/>
              </a:spcBef>
            </a:pPr>
            <a:r>
              <a:rPr dirty="0" smtClean="0" sz="1400">
                <a:latin typeface="Andalus"/>
                <a:cs typeface="Andalus"/>
              </a:rPr>
              <a:t>Exampl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v</a:t>
            </a:r>
            <a:r>
              <a:rPr dirty="0" smtClean="0" sz="1400" spc="0">
                <a:latin typeface="Andalus"/>
                <a:cs typeface="Andalus"/>
              </a:rPr>
              <a:t>al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v</a:t>
            </a:r>
            <a:r>
              <a:rPr dirty="0" smtClean="0" sz="1400" spc="0">
                <a:latin typeface="Andalus"/>
                <a:cs typeface="Andalus"/>
              </a:rPr>
              <a:t>aria</a:t>
            </a:r>
            <a:r>
              <a:rPr dirty="0" smtClean="0" sz="1400" spc="-10">
                <a:latin typeface="Andalus"/>
                <a:cs typeface="Andalus"/>
              </a:rPr>
              <a:t>b</a:t>
            </a:r>
            <a:r>
              <a:rPr dirty="0" smtClean="0" sz="1400" spc="0">
                <a:latin typeface="Andalus"/>
                <a:cs typeface="Andalus"/>
              </a:rPr>
              <a:t>le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nam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s: r2</a:t>
            </a:r>
            <a:r>
              <a:rPr dirty="0" smtClean="0" sz="1400" spc="-15">
                <a:latin typeface="Andalus"/>
                <a:cs typeface="Andalus"/>
              </a:rPr>
              <a:t>d</a:t>
            </a:r>
            <a:r>
              <a:rPr dirty="0" smtClean="0" sz="1400" spc="15">
                <a:latin typeface="Andalus"/>
                <a:cs typeface="Andalus"/>
              </a:rPr>
              <a:t>2</a:t>
            </a:r>
            <a:r>
              <a:rPr dirty="0" smtClean="0" sz="1400" spc="0">
                <a:latin typeface="Andalus"/>
                <a:cs typeface="Andalus"/>
              </a:rPr>
              <a:t>,  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ay</a:t>
            </a:r>
            <a:r>
              <a:rPr dirty="0" smtClean="0" sz="1400" spc="5">
                <a:latin typeface="Andalus"/>
                <a:cs typeface="Andalus"/>
              </a:rPr>
              <a:t>_</a:t>
            </a:r>
            <a:r>
              <a:rPr dirty="0" smtClean="0" sz="1400" spc="-15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ay</a:t>
            </a:r>
            <a:endParaRPr sz="1400">
              <a:latin typeface="Andalus"/>
              <a:cs typeface="Andalus"/>
            </a:endParaRPr>
          </a:p>
          <a:p>
            <a:pPr marL="12700" marR="2697480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Exampl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-15">
                <a:latin typeface="Andalus"/>
                <a:cs typeface="Andalus"/>
              </a:rPr>
              <a:t>v</a:t>
            </a:r>
            <a:r>
              <a:rPr dirty="0" smtClean="0" sz="1400" spc="0">
                <a:latin typeface="Andalus"/>
                <a:cs typeface="Andalus"/>
              </a:rPr>
              <a:t>al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nam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: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y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y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,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2a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,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am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$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,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_</a:t>
            </a:r>
            <a:r>
              <a:rPr dirty="0" smtClean="0" sz="1400" spc="-10">
                <a:latin typeface="Andalus"/>
                <a:cs typeface="Andalus"/>
              </a:rPr>
              <a:t>2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2</a:t>
            </a:r>
            <a:r>
              <a:rPr dirty="0" smtClean="0" sz="1400" spc="0" u="heavy">
                <a:latin typeface="Andalus"/>
                <a:cs typeface="Andalus"/>
              </a:rPr>
              <a:t>.2</a:t>
            </a:r>
            <a:r>
              <a:rPr dirty="0" smtClean="0" sz="1400" spc="0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N</a:t>
            </a:r>
            <a:r>
              <a:rPr dirty="0" smtClean="0" sz="1400" spc="-10" u="heavy">
                <a:latin typeface="Andalus"/>
                <a:cs typeface="Andalus"/>
              </a:rPr>
              <a:t>u</a:t>
            </a:r>
            <a:r>
              <a:rPr dirty="0" smtClean="0" sz="1400" spc="0" u="heavy">
                <a:latin typeface="Andalus"/>
                <a:cs typeface="Andalus"/>
              </a:rPr>
              <a:t>mb</a:t>
            </a:r>
            <a:r>
              <a:rPr dirty="0" smtClean="0" sz="1400" spc="0" u="heavy">
                <a:latin typeface="Andalus"/>
                <a:cs typeface="Andalus"/>
              </a:rPr>
              <a:t>e</a:t>
            </a:r>
            <a:r>
              <a:rPr dirty="0" smtClean="0" sz="1400" spc="-10" u="heavy">
                <a:latin typeface="Andalus"/>
                <a:cs typeface="Andalus"/>
              </a:rPr>
              <a:t>r</a:t>
            </a:r>
            <a:r>
              <a:rPr dirty="0" smtClean="0" sz="1400" spc="5" u="heavy">
                <a:latin typeface="Andalus"/>
                <a:cs typeface="Andalus"/>
              </a:rPr>
              <a:t>s</a:t>
            </a:r>
            <a:r>
              <a:rPr dirty="0" smtClean="0" sz="1400" spc="0" u="heavy">
                <a:latin typeface="Andalus"/>
                <a:cs typeface="Andalus"/>
              </a:rPr>
              <a:t>:</a:t>
            </a:r>
            <a:r>
              <a:rPr dirty="0" smtClean="0" sz="1400" spc="0" u="heavy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 algn="just" marL="12700" marR="12700">
              <a:lnSpc>
                <a:spcPts val="1610"/>
              </a:lnSpc>
              <a:spcBef>
                <a:spcPts val="290"/>
              </a:spcBef>
            </a:pPr>
            <a:r>
              <a:rPr dirty="0" smtClean="0" sz="140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uses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al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 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gn,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ses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(e)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fy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f-</a:t>
            </a:r>
            <a:r>
              <a:rPr dirty="0" smtClean="0" sz="1400" spc="0">
                <a:latin typeface="Times New Roman"/>
                <a:cs typeface="Times New Roman"/>
              </a:rPr>
              <a:t> ten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le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or. </a:t>
            </a:r>
            <a:r>
              <a:rPr dirty="0" smtClean="0" sz="1400" spc="-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nary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bers </a:t>
            </a:r>
            <a:r>
              <a:rPr dirty="0" smtClean="0" sz="1400" spc="-1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j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 </a:t>
            </a:r>
            <a:r>
              <a:rPr dirty="0" smtClean="0" sz="1400" spc="-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fix. </a:t>
            </a:r>
            <a:r>
              <a:rPr dirty="0" smtClean="0" sz="1400" spc="-1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ples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 nu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635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1</a:t>
            </a:fld>
            <a:endParaRPr sz="1100">
              <a:latin typeface="Andalus"/>
              <a:cs typeface="Andalu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4500" y="8963405"/>
            <a:ext cx="6676390" cy="6197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stor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all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bers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lly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l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0" i="1">
                <a:latin typeface="Times New Roman"/>
                <a:cs typeface="Times New Roman"/>
              </a:rPr>
              <a:t>ng</a:t>
            </a:r>
            <a:r>
              <a:rPr dirty="0" smtClean="0" sz="1400" spc="-80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spec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®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 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d.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2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bers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te 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pr</a:t>
            </a:r>
            <a:r>
              <a:rPr dirty="0" smtClean="0" sz="1400" spc="-15" i="1">
                <a:latin typeface="Times New Roman"/>
                <a:cs typeface="Times New Roman"/>
              </a:rPr>
              <a:t>e</a:t>
            </a:r>
            <a:r>
              <a:rPr dirty="0" smtClean="0" sz="1400" spc="0" i="1">
                <a:latin typeface="Times New Roman"/>
                <a:cs typeface="Times New Roman"/>
              </a:rPr>
              <a:t>c</a:t>
            </a:r>
            <a:r>
              <a:rPr dirty="0" smtClean="0" sz="1400" spc="-10" i="1">
                <a:latin typeface="Times New Roman"/>
                <a:cs typeface="Times New Roman"/>
              </a:rPr>
              <a:t>i</a:t>
            </a:r>
            <a:r>
              <a:rPr dirty="0" smtClean="0" sz="1400" spc="0" i="1">
                <a:latin typeface="Times New Roman"/>
                <a:cs typeface="Times New Roman"/>
              </a:rPr>
              <a:t>s</a:t>
            </a:r>
            <a:r>
              <a:rPr dirty="0" smtClean="0" sz="1400" spc="-10" i="1">
                <a:latin typeface="Times New Roman"/>
                <a:cs typeface="Times New Roman"/>
              </a:rPr>
              <a:t>i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0" i="1">
                <a:latin typeface="Times New Roman"/>
                <a:cs typeface="Times New Roman"/>
              </a:rPr>
              <a:t>n </a:t>
            </a:r>
            <a:r>
              <a:rPr dirty="0" smtClean="0" sz="1400" spc="-35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ly 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16 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de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r</a:t>
            </a:r>
            <a:r>
              <a:rPr dirty="0" smtClean="0" sz="1400" spc="0" i="1">
                <a:latin typeface="Times New Roman"/>
                <a:cs typeface="Times New Roman"/>
              </a:rPr>
              <a:t>a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0" i="1">
                <a:latin typeface="Times New Roman"/>
                <a:cs typeface="Times New Roman"/>
              </a:rPr>
              <a:t>ge</a:t>
            </a:r>
            <a:r>
              <a:rPr dirty="0" smtClean="0" sz="1400" spc="-10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10">
                <a:latin typeface="Times New Roman"/>
                <a:cs typeface="Times New Roman"/>
              </a:rPr>
              <a:t>0</a:t>
            </a:r>
            <a:r>
              <a:rPr dirty="0" smtClean="0" baseline="30864" sz="1350" spc="0">
                <a:latin typeface="Times New Roman"/>
                <a:cs typeface="Times New Roman"/>
              </a:rPr>
              <a:t>-</a:t>
            </a:r>
            <a:r>
              <a:rPr dirty="0" smtClean="0" baseline="30864" sz="1350" spc="-15">
                <a:latin typeface="Times New Roman"/>
                <a:cs typeface="Times New Roman"/>
              </a:rPr>
              <a:t>3</a:t>
            </a:r>
            <a:r>
              <a:rPr dirty="0" smtClean="0" baseline="30864" sz="1350" spc="7">
                <a:latin typeface="Times New Roman"/>
                <a:cs typeface="Times New Roman"/>
              </a:rPr>
              <a:t>0</a:t>
            </a:r>
            <a:r>
              <a:rPr dirty="0" smtClean="0" baseline="30864" sz="1350" spc="0">
                <a:latin typeface="Times New Roman"/>
                <a:cs typeface="Times New Roman"/>
              </a:rPr>
              <a:t>8 </a:t>
            </a:r>
            <a:r>
              <a:rPr dirty="0" smtClean="0" baseline="30864" sz="135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10">
                <a:latin typeface="Times New Roman"/>
                <a:cs typeface="Times New Roman"/>
              </a:rPr>
              <a:t>0</a:t>
            </a:r>
            <a:r>
              <a:rPr dirty="0" smtClean="0" baseline="30864" sz="1350" spc="-7">
                <a:latin typeface="Times New Roman"/>
                <a:cs typeface="Times New Roman"/>
              </a:rPr>
              <a:t>+</a:t>
            </a:r>
            <a:r>
              <a:rPr dirty="0" smtClean="0" baseline="30864" sz="1350" spc="7">
                <a:latin typeface="Times New Roman"/>
                <a:cs typeface="Times New Roman"/>
              </a:rPr>
              <a:t>3</a:t>
            </a:r>
            <a:r>
              <a:rPr dirty="0" smtClean="0" baseline="30864" sz="1350" spc="-15">
                <a:latin typeface="Times New Roman"/>
                <a:cs typeface="Times New Roman"/>
              </a:rPr>
              <a:t>0</a:t>
            </a:r>
            <a:r>
              <a:rPr dirty="0" smtClean="0" baseline="30864" sz="1350" spc="7">
                <a:latin typeface="Times New Roman"/>
                <a:cs typeface="Times New Roman"/>
              </a:rPr>
              <a:t>8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431800" y="8350960"/>
          <a:ext cx="4492316" cy="6144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16861"/>
                <a:gridCol w="1892047"/>
                <a:gridCol w="1483407"/>
              </a:tblGrid>
              <a:tr h="206044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 marL="42037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mtClean="0" sz="1400" spc="5">
                          <a:latin typeface="Times New Roman"/>
                          <a:cs typeface="Times New Roman"/>
                        </a:rPr>
                        <a:t>99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 marL="62992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0.0</a:t>
                      </a:r>
                      <a:r>
                        <a:rPr dirty="0" smtClean="0" sz="1400" spc="5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2D2D2"/>
                    </a:solidFill>
                  </a:tcPr>
                </a:tc>
              </a:tr>
              <a:tr h="204215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9.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9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 marL="37465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1.60210</a:t>
                      </a:r>
                      <a:r>
                        <a:rPr dirty="0" smtClean="0" sz="14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 marL="62103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6.0</a:t>
                      </a:r>
                      <a:r>
                        <a:rPr dirty="0" smtClean="0" sz="1400" spc="5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mtClean="0" sz="1400" spc="-1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23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2D2D2"/>
                    </a:solidFill>
                  </a:tcPr>
                </a:tc>
              </a:tr>
              <a:tr h="204216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400" spc="5">
                          <a:latin typeface="Times New Roman"/>
                          <a:cs typeface="Times New Roman"/>
                        </a:rPr>
                        <a:t>1i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 marL="334645">
                        <a:lnSpc>
                          <a:spcPct val="100000"/>
                        </a:lnSpc>
                      </a:pPr>
                      <a:r>
                        <a:rPr dirty="0" smtClean="0" sz="1400" spc="1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3.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9j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668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3e</a:t>
                      </a:r>
                      <a:r>
                        <a:rPr dirty="0" smtClean="0" sz="1400" spc="5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i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D2D2D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577595"/>
            <a:ext cx="2433955" cy="6146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7500"/>
              </a:lnSpc>
            </a:pPr>
            <a:r>
              <a:rPr dirty="0" smtClean="0" sz="1200" i="1">
                <a:latin typeface="Monotype Corsiva"/>
                <a:cs typeface="Monotype Corsiva"/>
              </a:rPr>
              <a:t>Dept.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C</a:t>
            </a:r>
            <a:r>
              <a:rPr dirty="0" smtClean="0" sz="1200" spc="5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mmunication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Engineering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C</a:t>
            </a:r>
            <a:r>
              <a:rPr dirty="0" smtClean="0" sz="1200" spc="-5" i="1">
                <a:latin typeface="Monotype Corsiva"/>
                <a:cs typeface="Monotype Corsiva"/>
              </a:rPr>
              <a:t>ollege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E</a:t>
            </a:r>
            <a:r>
              <a:rPr dirty="0" smtClean="0" sz="1200" spc="10" i="1">
                <a:latin typeface="Monotype Corsiva"/>
                <a:cs typeface="Monotype Corsiva"/>
              </a:rPr>
              <a:t>n</a:t>
            </a:r>
            <a:r>
              <a:rPr dirty="0" smtClean="0" sz="1200" spc="-5" i="1">
                <a:latin typeface="Monotype Corsiva"/>
                <a:cs typeface="Monotype Corsiva"/>
              </a:rPr>
              <a:t>gineering-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University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D</a:t>
            </a:r>
            <a:r>
              <a:rPr dirty="0" smtClean="0" sz="1200" spc="5" i="1">
                <a:latin typeface="Monotype Corsiva"/>
                <a:cs typeface="Monotype Corsiva"/>
              </a:rPr>
              <a:t>i</a:t>
            </a:r>
            <a:r>
              <a:rPr dirty="0" smtClean="0" sz="1200" spc="-5" i="1">
                <a:latin typeface="Monotype Corsiva"/>
                <a:cs typeface="Monotype Corsiva"/>
              </a:rPr>
              <a:t>yala</a:t>
            </a:r>
            <a:r>
              <a:rPr dirty="0" smtClean="0" sz="1200" spc="-5" i="1">
                <a:latin typeface="Monotype Corsiva"/>
                <a:cs typeface="Monotype Corsiva"/>
              </a:rPr>
              <a:t> Lecture</a:t>
            </a:r>
            <a:r>
              <a:rPr dirty="0" smtClean="0" sz="1200" spc="-5" i="1">
                <a:latin typeface="Monotype Corsiva"/>
                <a:cs typeface="Monotype Corsiva"/>
              </a:rPr>
              <a:t> N</a:t>
            </a:r>
            <a:r>
              <a:rPr dirty="0" smtClean="0" sz="1200" spc="10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.: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1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89016" y="591311"/>
            <a:ext cx="1858645" cy="6007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91440">
              <a:lnSpc>
                <a:spcPct val="100000"/>
              </a:lnSpc>
            </a:pPr>
            <a:r>
              <a:rPr dirty="0" smtClean="0" sz="1200" spc="-10" i="1">
                <a:latin typeface="Monotype Corsiva"/>
                <a:cs typeface="Monotype Corsiva"/>
              </a:rPr>
              <a:t>2</a:t>
            </a:r>
            <a:r>
              <a:rPr dirty="0" smtClean="0" baseline="20833" sz="1200" spc="-15" i="1">
                <a:latin typeface="Monotype Corsiva"/>
                <a:cs typeface="Monotype Corsiva"/>
              </a:rPr>
              <a:t>nd</a:t>
            </a:r>
            <a:r>
              <a:rPr dirty="0" smtClean="0" baseline="20833" sz="1200" spc="120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y</a:t>
            </a:r>
            <a:r>
              <a:rPr dirty="0" smtClean="0" sz="1200" spc="-5" i="1">
                <a:latin typeface="Monotype Corsiva"/>
                <a:cs typeface="Monotype Corsiva"/>
              </a:rPr>
              <a:t>ear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Class</a:t>
            </a:r>
            <a:endParaRPr sz="1200">
              <a:latin typeface="Monotype Corsiva"/>
              <a:cs typeface="Monotype Corsiva"/>
            </a:endParaRPr>
          </a:p>
          <a:p>
            <a:pPr marL="12700" marR="12700" indent="12065">
              <a:lnSpc>
                <a:spcPct val="107500"/>
              </a:lnSpc>
            </a:pPr>
            <a:r>
              <a:rPr dirty="0" smtClean="0" sz="1200" i="1">
                <a:latin typeface="Monotype Corsiva"/>
                <a:cs typeface="Monotype Corsiva"/>
              </a:rPr>
              <a:t>MATLAB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p</a:t>
            </a:r>
            <a:r>
              <a:rPr dirty="0" smtClean="0" sz="1200" spc="5" i="1">
                <a:latin typeface="Monotype Corsiva"/>
                <a:cs typeface="Monotype Corsiva"/>
              </a:rPr>
              <a:t>r</a:t>
            </a:r>
            <a:r>
              <a:rPr dirty="0" smtClean="0" sz="1200" spc="-5" i="1">
                <a:latin typeface="Monotype Corsiva"/>
                <a:cs typeface="Monotype Corsiva"/>
              </a:rPr>
              <a:t>ogramming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language</a:t>
            </a:r>
            <a:r>
              <a:rPr dirty="0" smtClean="0" sz="1200" spc="-5" i="1">
                <a:latin typeface="Monotype Corsiva"/>
                <a:cs typeface="Monotype Corsiva"/>
              </a:rPr>
              <a:t> Lec.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Jinan</a:t>
            </a:r>
            <a:r>
              <a:rPr dirty="0" smtClean="0" sz="1200" spc="10" i="1">
                <a:latin typeface="Monotype Corsiva"/>
                <a:cs typeface="Monotype Corsiva"/>
              </a:rPr>
              <a:t> </a:t>
            </a:r>
            <a:r>
              <a:rPr dirty="0" smtClean="0" sz="1200" spc="0" i="1">
                <a:latin typeface="Monotype Corsiva"/>
                <a:cs typeface="Monotype Corsiva"/>
              </a:rPr>
              <a:t>N.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Shehab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126136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122859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40436" y="9763962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40436" y="979672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293364" y="289559"/>
            <a:ext cx="1036319" cy="839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44500" y="1278381"/>
            <a:ext cx="6673850" cy="84569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Save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M-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Save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e(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t)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un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t(</a:t>
            </a:r>
            <a:r>
              <a:rPr dirty="0" smtClean="0" sz="1400" spc="0">
                <a:latin typeface="Times New Roman"/>
                <a:cs typeface="Times New Roman"/>
              </a:rPr>
              <a:t> R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n)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,R)</a:t>
            </a:r>
            <a:r>
              <a:rPr dirty="0" smtClean="0" sz="1400" spc="0">
                <a:latin typeface="Times New Roman"/>
                <a:cs typeface="Times New Roman"/>
              </a:rPr>
              <a:t> 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47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12700" marR="5259070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cur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0,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2)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algn="just" marL="12700" marR="6082665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18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endParaRPr sz="1400">
              <a:latin typeface="Times New Roman"/>
              <a:cs typeface="Times New Roman"/>
            </a:endParaRPr>
          </a:p>
          <a:p>
            <a:pPr algn="just" marL="12700" marR="3072130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and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any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  <a:p>
            <a:pPr marL="12700" marR="5011420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I1=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0,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0)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algn="just" marL="12700" marR="6480810">
              <a:lnSpc>
                <a:spcPts val="1565"/>
              </a:lnSpc>
            </a:pPr>
            <a:r>
              <a:rPr dirty="0" smtClean="0" sz="1400" spc="5">
                <a:latin typeface="Times New Roman"/>
                <a:cs typeface="Times New Roman"/>
              </a:rPr>
              <a:t>22</a:t>
            </a:r>
            <a:endParaRPr sz="1400">
              <a:latin typeface="Times New Roman"/>
              <a:cs typeface="Times New Roman"/>
            </a:endParaRPr>
          </a:p>
          <a:p>
            <a:pPr marL="12700" marR="4966335">
              <a:lnSpc>
                <a:spcPts val="1610"/>
              </a:lnSpc>
              <a:spcBef>
                <a:spcPts val="55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I2= 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0,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0)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algn="just" marL="12700" marR="6480810">
              <a:lnSpc>
                <a:spcPts val="1565"/>
              </a:lnSpc>
            </a:pPr>
            <a:r>
              <a:rPr dirty="0" smtClean="0" sz="1400" spc="5">
                <a:latin typeface="Times New Roman"/>
                <a:cs typeface="Times New Roman"/>
              </a:rPr>
              <a:t>11</a:t>
            </a:r>
            <a:endParaRPr sz="1400">
              <a:latin typeface="Times New Roman"/>
              <a:cs typeface="Times New Roman"/>
            </a:endParaRPr>
          </a:p>
          <a:p>
            <a:pPr algn="just" marL="12700" marR="3667125">
              <a:lnSpc>
                <a:spcPct val="100000"/>
              </a:lnSpc>
              <a:spcBef>
                <a:spcPts val="200"/>
              </a:spcBef>
            </a:pPr>
            <a:r>
              <a:rPr dirty="0" smtClean="0" sz="1400" u="heavy">
                <a:latin typeface="Andalus"/>
                <a:cs typeface="Andalus"/>
              </a:rPr>
              <a:t>2</a:t>
            </a:r>
            <a:r>
              <a:rPr dirty="0" smtClean="0" sz="1400" u="heavy">
                <a:latin typeface="Andalus"/>
                <a:cs typeface="Andalus"/>
              </a:rPr>
              <a:t>.6</a:t>
            </a:r>
            <a:r>
              <a:rPr dirty="0" smtClean="0" sz="1400" u="heavy">
                <a:latin typeface="Andalus"/>
                <a:cs typeface="Andalus"/>
              </a:rPr>
              <a:t> </a:t>
            </a:r>
            <a:r>
              <a:rPr dirty="0" smtClean="0" sz="1400" spc="-10" u="heavy">
                <a:latin typeface="Andalus"/>
                <a:cs typeface="Andalus"/>
              </a:rPr>
              <a:t>A</a:t>
            </a:r>
            <a:r>
              <a:rPr dirty="0" smtClean="0" sz="1400" spc="0" u="heavy">
                <a:latin typeface="Andalus"/>
                <a:cs typeface="Andalus"/>
              </a:rPr>
              <a:t>l</a:t>
            </a:r>
            <a:r>
              <a:rPr dirty="0" smtClean="0" sz="1400" spc="5" u="heavy">
                <a:latin typeface="Andalus"/>
                <a:cs typeface="Andalus"/>
              </a:rPr>
              <a:t>g</a:t>
            </a:r>
            <a:r>
              <a:rPr dirty="0" smtClean="0" sz="1400" spc="0" u="heavy">
                <a:latin typeface="Andalus"/>
                <a:cs typeface="Andalus"/>
              </a:rPr>
              <a:t>ebr</a:t>
            </a:r>
            <a:r>
              <a:rPr dirty="0" smtClean="0" sz="1400" spc="-15" u="heavy">
                <a:latin typeface="Andalus"/>
                <a:cs typeface="Andalus"/>
              </a:rPr>
              <a:t>a</a:t>
            </a:r>
            <a:r>
              <a:rPr dirty="0" smtClean="0" sz="1400" spc="0" u="heavy">
                <a:latin typeface="Andalus"/>
                <a:cs typeface="Andalus"/>
              </a:rPr>
              <a:t>ic</a:t>
            </a:r>
            <a:r>
              <a:rPr dirty="0" smtClean="0" sz="1400" spc="0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or</a:t>
            </a:r>
            <a:r>
              <a:rPr dirty="0" smtClean="0" sz="1400" spc="0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Sy</a:t>
            </a:r>
            <a:r>
              <a:rPr dirty="0" smtClean="0" sz="1400" spc="-15" u="heavy">
                <a:latin typeface="Andalus"/>
                <a:cs typeface="Andalus"/>
              </a:rPr>
              <a:t>m</a:t>
            </a:r>
            <a:r>
              <a:rPr dirty="0" smtClean="0" sz="1400" spc="0" u="heavy">
                <a:latin typeface="Andalus"/>
                <a:cs typeface="Andalus"/>
              </a:rPr>
              <a:t>bol</a:t>
            </a:r>
            <a:r>
              <a:rPr dirty="0" smtClean="0" sz="1400" spc="5" u="heavy">
                <a:latin typeface="Andalus"/>
                <a:cs typeface="Andalus"/>
              </a:rPr>
              <a:t>i</a:t>
            </a:r>
            <a:r>
              <a:rPr dirty="0" smtClean="0" sz="1400" spc="0" u="heavy">
                <a:latin typeface="Andalus"/>
                <a:cs typeface="Andalus"/>
              </a:rPr>
              <a:t>c</a:t>
            </a:r>
            <a:r>
              <a:rPr dirty="0" smtClean="0" sz="1400" spc="-5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Com</a:t>
            </a:r>
            <a:r>
              <a:rPr dirty="0" smtClean="0" sz="1400" spc="-20" u="heavy">
                <a:latin typeface="Andalus"/>
                <a:cs typeface="Andalus"/>
              </a:rPr>
              <a:t>p</a:t>
            </a:r>
            <a:r>
              <a:rPr dirty="0" smtClean="0" sz="1400" spc="0" u="heavy">
                <a:latin typeface="Andalus"/>
                <a:cs typeface="Andalus"/>
              </a:rPr>
              <a:t>u</a:t>
            </a:r>
            <a:r>
              <a:rPr dirty="0" smtClean="0" sz="1400" spc="0" u="heavy">
                <a:latin typeface="Andalus"/>
                <a:cs typeface="Andalus"/>
              </a:rPr>
              <a:t>tati</a:t>
            </a:r>
            <a:r>
              <a:rPr dirty="0" smtClean="0" sz="1400" spc="-15" u="heavy">
                <a:latin typeface="Andalus"/>
                <a:cs typeface="Andalus"/>
              </a:rPr>
              <a:t>o</a:t>
            </a:r>
            <a:r>
              <a:rPr dirty="0" smtClean="0" sz="1400" spc="15" u="heavy">
                <a:latin typeface="Andalus"/>
                <a:cs typeface="Andalus"/>
              </a:rPr>
              <a:t>n</a:t>
            </a:r>
            <a:r>
              <a:rPr dirty="0" smtClean="0" sz="1400" spc="0" u="heavy">
                <a:latin typeface="Andalus"/>
                <a:cs typeface="Andalus"/>
              </a:rPr>
              <a:t>:</a:t>
            </a:r>
            <a:r>
              <a:rPr dirty="0" smtClean="0" sz="1400" spc="0" u="heavy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 algn="just" marL="12700" marR="12700">
              <a:lnSpc>
                <a:spcPct val="96000"/>
              </a:lnSpc>
              <a:spcBef>
                <a:spcPts val="245"/>
              </a:spcBef>
            </a:pPr>
            <a:r>
              <a:rPr dirty="0" smtClean="0" sz="140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bolic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ial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ata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4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S</a:t>
            </a:r>
            <a:r>
              <a:rPr dirty="0" smtClean="0" sz="1400" spc="-25" b="1" i="1">
                <a:latin typeface="Times New Roman"/>
                <a:cs typeface="Times New Roman"/>
              </a:rPr>
              <a:t>y</a:t>
            </a:r>
            <a:r>
              <a:rPr dirty="0" smtClean="0" sz="1400" spc="20" b="1" i="1">
                <a:latin typeface="Times New Roman"/>
                <a:cs typeface="Times New Roman"/>
              </a:rPr>
              <a:t>m</a:t>
            </a:r>
            <a:r>
              <a:rPr dirty="0" smtClean="0" sz="1400" spc="-10" b="1" i="1">
                <a:latin typeface="Times New Roman"/>
                <a:cs typeface="Times New Roman"/>
              </a:rPr>
              <a:t>b</a:t>
            </a:r>
            <a:r>
              <a:rPr dirty="0" smtClean="0" sz="1400" spc="-10" b="1" i="1">
                <a:latin typeface="Times New Roman"/>
                <a:cs typeface="Times New Roman"/>
              </a:rPr>
              <a:t>o</a:t>
            </a:r>
            <a:r>
              <a:rPr dirty="0" smtClean="0" sz="1400" spc="0" b="1" i="1">
                <a:latin typeface="Times New Roman"/>
                <a:cs typeface="Times New Roman"/>
              </a:rPr>
              <a:t>l</a:t>
            </a:r>
            <a:r>
              <a:rPr dirty="0" smtClean="0" sz="1400" spc="-10" b="1" i="1">
                <a:latin typeface="Times New Roman"/>
                <a:cs typeface="Times New Roman"/>
              </a:rPr>
              <a:t>i</a:t>
            </a:r>
            <a:r>
              <a:rPr dirty="0" smtClean="0" sz="1400" spc="0" b="1" i="1">
                <a:latin typeface="Times New Roman"/>
                <a:cs typeface="Times New Roman"/>
              </a:rPr>
              <a:t>c</a:t>
            </a:r>
            <a:r>
              <a:rPr dirty="0" smtClean="0" sz="1400" spc="-50" b="1" i="1">
                <a:latin typeface="Times New Roman"/>
                <a:cs typeface="Times New Roman"/>
              </a:rPr>
              <a:t> </a:t>
            </a:r>
            <a:r>
              <a:rPr dirty="0" smtClean="0" sz="1400" spc="-15" b="1" i="1">
                <a:latin typeface="Times New Roman"/>
                <a:cs typeface="Times New Roman"/>
              </a:rPr>
              <a:t>M</a:t>
            </a:r>
            <a:r>
              <a:rPr dirty="0" smtClean="0" sz="1400" spc="0" b="1" i="1">
                <a:latin typeface="Times New Roman"/>
                <a:cs typeface="Times New Roman"/>
              </a:rPr>
              <a:t>ath</a:t>
            </a:r>
            <a:r>
              <a:rPr dirty="0" smtClean="0" sz="1400" spc="-65" b="1" i="1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o</a:t>
            </a:r>
            <a:r>
              <a:rPr dirty="0" smtClean="0" sz="1400" spc="-10" b="1" i="1">
                <a:latin typeface="Times New Roman"/>
                <a:cs typeface="Times New Roman"/>
              </a:rPr>
              <a:t>o</a:t>
            </a:r>
            <a:r>
              <a:rPr dirty="0" smtClean="0" sz="1400" spc="0" b="1" i="1">
                <a:latin typeface="Times New Roman"/>
                <a:cs typeface="Times New Roman"/>
              </a:rPr>
              <a:t>l</a:t>
            </a:r>
            <a:r>
              <a:rPr dirty="0" smtClean="0" sz="1400" spc="-10" b="1" i="1">
                <a:latin typeface="Times New Roman"/>
                <a:cs typeface="Times New Roman"/>
              </a:rPr>
              <a:t>b</a:t>
            </a:r>
            <a:r>
              <a:rPr dirty="0" smtClean="0" sz="1400" spc="-10" b="1" i="1">
                <a:latin typeface="Times New Roman"/>
                <a:cs typeface="Times New Roman"/>
              </a:rPr>
              <a:t>o</a:t>
            </a:r>
            <a:r>
              <a:rPr dirty="0" smtClean="0" sz="1400" spc="0" b="1" i="1">
                <a:latin typeface="Times New Roman"/>
                <a:cs typeface="Times New Roman"/>
              </a:rPr>
              <a:t>x</a:t>
            </a:r>
            <a:r>
              <a:rPr dirty="0" smtClean="0" sz="1400" spc="0" b="1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so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are.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hey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orm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tic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ith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bolic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ob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rm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ide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iety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a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tic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s:</a:t>
            </a:r>
            <a:endParaRPr sz="1400">
              <a:latin typeface="Times New Roman"/>
              <a:cs typeface="Times New Roman"/>
            </a:endParaRPr>
          </a:p>
          <a:p>
            <a:pPr algn="just" marL="119380" marR="3179445" indent="-106680">
              <a:lnSpc>
                <a:spcPts val="1610"/>
              </a:lnSpc>
              <a:buFont typeface="Times New Roman"/>
              <a:buChar char="•"/>
              <a:tabLst>
                <a:tab pos="11938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iffer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dif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  <a:p>
            <a:pPr algn="just" marL="119380" marR="4130675" indent="-107314">
              <a:lnSpc>
                <a:spcPts val="1610"/>
              </a:lnSpc>
              <a:buFont typeface="Times New Roman"/>
              <a:buChar char="•"/>
              <a:tabLst>
                <a:tab pos="11938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ef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 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ite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  <a:p>
            <a:pPr algn="just" marL="119380" marR="3655060" indent="-107314">
              <a:lnSpc>
                <a:spcPts val="1610"/>
              </a:lnSpc>
              <a:buFont typeface="Times New Roman"/>
              <a:buChar char="•"/>
              <a:tabLst>
                <a:tab pos="11938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5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its</a:t>
            </a:r>
            <a:endParaRPr sz="1400">
              <a:latin typeface="Times New Roman"/>
              <a:cs typeface="Times New Roman"/>
            </a:endParaRPr>
          </a:p>
          <a:p>
            <a:pPr algn="just" marL="119380" marR="4006850" indent="-107314">
              <a:lnSpc>
                <a:spcPts val="1610"/>
              </a:lnSpc>
              <a:buFont typeface="Times New Roman"/>
              <a:buChar char="•"/>
              <a:tabLst>
                <a:tab pos="119380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Su</a:t>
            </a:r>
            <a:r>
              <a:rPr dirty="0" smtClean="0" sz="1400" spc="-1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lor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ies</a:t>
            </a:r>
            <a:endParaRPr sz="1400">
              <a:latin typeface="Times New Roman"/>
              <a:cs typeface="Times New Roman"/>
            </a:endParaRPr>
          </a:p>
          <a:p>
            <a:pPr algn="just" marL="119380" marR="5284470" indent="-107314">
              <a:lnSpc>
                <a:spcPts val="1610"/>
              </a:lnSpc>
              <a:buFont typeface="Times New Roman"/>
              <a:buChar char="•"/>
              <a:tabLst>
                <a:tab pos="119380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Mat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ix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endParaRPr sz="1400">
              <a:latin typeface="Times New Roman"/>
              <a:cs typeface="Times New Roman"/>
            </a:endParaRPr>
          </a:p>
          <a:p>
            <a:pPr algn="just" marL="119380" marR="3445510" indent="-107314">
              <a:lnSpc>
                <a:spcPts val="1610"/>
              </a:lnSpc>
              <a:buFont typeface="Times New Roman"/>
              <a:buChar char="•"/>
              <a:tabLst>
                <a:tab pos="119380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Sol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br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ic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ffer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 algn="just" marL="119380" marR="4465955" indent="-106680">
              <a:lnSpc>
                <a:spcPts val="1620"/>
              </a:lnSpc>
              <a:buFont typeface="Times New Roman"/>
              <a:buChar char="•"/>
              <a:tabLst>
                <a:tab pos="11938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bl</a:t>
            </a:r>
            <a:r>
              <a:rPr dirty="0" smtClean="0" sz="1400" spc="5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etic</a:t>
            </a:r>
            <a:endParaRPr sz="1400">
              <a:latin typeface="Times New Roman"/>
              <a:cs typeface="Times New Roman"/>
            </a:endParaRPr>
          </a:p>
          <a:p>
            <a:pPr algn="just" marL="119380" marR="5198110" indent="-107314">
              <a:lnSpc>
                <a:spcPts val="1610"/>
              </a:lnSpc>
              <a:buFont typeface="Times New Roman"/>
              <a:buChar char="•"/>
              <a:tabLst>
                <a:tab pos="119380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Integ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 algn="just" marL="12700" marR="1487170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lare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es </a:t>
            </a:r>
            <a:r>
              <a:rPr dirty="0" smtClean="0" sz="1400" spc="0" i="1">
                <a:latin typeface="Times New Roman"/>
                <a:cs typeface="Times New Roman"/>
              </a:rPr>
              <a:t>x</a:t>
            </a:r>
            <a:r>
              <a:rPr dirty="0" smtClean="0" sz="1400" spc="-5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0" i="1">
                <a:latin typeface="Times New Roman"/>
                <a:cs typeface="Times New Roman"/>
              </a:rPr>
              <a:t>y</a:t>
            </a:r>
            <a:r>
              <a:rPr dirty="0" smtClean="0" sz="1400" spc="-5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bolic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d:</a:t>
            </a:r>
            <a:endParaRPr sz="1400">
              <a:latin typeface="Times New Roman"/>
              <a:cs typeface="Times New Roman"/>
            </a:endParaRPr>
          </a:p>
          <a:p>
            <a:pPr algn="just" marL="12700" marR="578231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&gt;&gt;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endParaRPr sz="1400">
              <a:latin typeface="Times New Roman"/>
              <a:cs typeface="Times New Roman"/>
            </a:endParaRPr>
          </a:p>
          <a:p>
            <a:pPr marL="12700" marR="167005">
              <a:lnSpc>
                <a:spcPts val="1610"/>
              </a:lnSpc>
              <a:spcBef>
                <a:spcPts val="60"/>
              </a:spcBef>
            </a:pPr>
            <a:r>
              <a:rPr dirty="0" smtClean="0" sz="1400" spc="-10" b="1">
                <a:latin typeface="Times New Roman"/>
                <a:cs typeface="Times New Roman"/>
              </a:rPr>
              <a:t>Y</a:t>
            </a:r>
            <a:r>
              <a:rPr dirty="0" smtClean="0" sz="1400" spc="0" b="1">
                <a:latin typeface="Times New Roman"/>
                <a:cs typeface="Times New Roman"/>
              </a:rPr>
              <a:t>ou can 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ani</a:t>
            </a:r>
            <a:r>
              <a:rPr dirty="0" smtClean="0" sz="1400" spc="-15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u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ate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sy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b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lic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obj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di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to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he u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ual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ul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f 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athe</a:t>
            </a: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5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.</a:t>
            </a:r>
            <a:r>
              <a:rPr dirty="0" smtClean="0" sz="1400" spc="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or 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ple:</a:t>
            </a:r>
            <a:endParaRPr sz="1400">
              <a:latin typeface="Times New Roman"/>
              <a:cs typeface="Times New Roman"/>
            </a:endParaRPr>
          </a:p>
          <a:p>
            <a:pPr algn="just" marL="12700" marR="5236845">
              <a:lnSpc>
                <a:spcPts val="1555"/>
              </a:lnSpc>
            </a:pPr>
            <a:r>
              <a:rPr dirty="0" smtClean="0" sz="1400">
                <a:latin typeface="Times New Roman"/>
                <a:cs typeface="Times New Roman"/>
              </a:rPr>
              <a:t>&gt;&gt; z=x </a:t>
            </a:r>
            <a:r>
              <a:rPr dirty="0" smtClean="0" sz="1400" spc="-15">
                <a:latin typeface="Times New Roman"/>
                <a:cs typeface="Times New Roman"/>
              </a:rPr>
              <a:t>^</a:t>
            </a: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*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*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10">
                <a:latin typeface="Times New Roman"/>
                <a:cs typeface="Times New Roman"/>
              </a:rPr>
              <a:t>+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endParaRPr sz="1400">
              <a:latin typeface="Times New Roman"/>
              <a:cs typeface="Times New Roman"/>
            </a:endParaRPr>
          </a:p>
          <a:p>
            <a:pPr algn="just" marL="12700" marR="648081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z=</a:t>
            </a:r>
            <a:endParaRPr sz="1400">
              <a:latin typeface="Times New Roman"/>
              <a:cs typeface="Times New Roman"/>
            </a:endParaRPr>
          </a:p>
          <a:p>
            <a:pPr algn="just" marL="12700" marR="566229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x ^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*</a:t>
            </a:r>
            <a:r>
              <a:rPr dirty="0" smtClean="0" sz="1400" spc="0">
                <a:latin typeface="Times New Roman"/>
                <a:cs typeface="Times New Roman"/>
              </a:rPr>
              <a:t>x*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+y</a:t>
            </a:r>
            <a:endParaRPr sz="1400">
              <a:latin typeface="Times New Roman"/>
              <a:cs typeface="Times New Roman"/>
            </a:endParaRPr>
          </a:p>
          <a:p>
            <a:pPr marL="12700" marR="6158230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z</a:t>
            </a:r>
            <a:r>
              <a:rPr dirty="0" smtClean="0" sz="1400" spc="-10">
                <a:latin typeface="Times New Roman"/>
                <a:cs typeface="Times New Roman"/>
              </a:rPr>
              <a:t>*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algn="just" marL="12700" marR="5349875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*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^</a:t>
            </a:r>
            <a:r>
              <a:rPr dirty="0" smtClean="0" sz="1400" spc="10">
                <a:latin typeface="Times New Roman"/>
                <a:cs typeface="Times New Roman"/>
              </a:rPr>
              <a:t>2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4*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*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*y</a:t>
            </a:r>
            <a:endParaRPr sz="1400">
              <a:latin typeface="Times New Roman"/>
              <a:cs typeface="Times New Roman"/>
            </a:endParaRPr>
          </a:p>
          <a:p>
            <a:pPr marL="12700" marR="6198235">
              <a:lnSpc>
                <a:spcPts val="1610"/>
              </a:lnSpc>
              <a:spcBef>
                <a:spcPts val="5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z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algn="just" marL="12700" marR="560705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^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*x+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/2</a:t>
            </a:r>
            <a:endParaRPr sz="1400">
              <a:latin typeface="Times New Roman"/>
              <a:cs typeface="Times New Roman"/>
            </a:endParaRPr>
          </a:p>
          <a:p>
            <a:pPr algn="just" marL="12700" marR="618744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</a:t>
            </a:r>
            <a:r>
              <a:rPr dirty="0" smtClean="0" sz="1400" spc="-5">
                <a:latin typeface="Times New Roman"/>
                <a:cs typeface="Times New Roman"/>
              </a:rPr>
              <a:t>z</a:t>
            </a:r>
            <a:r>
              <a:rPr dirty="0" smtClean="0" sz="1400" spc="0">
                <a:latin typeface="Times New Roman"/>
                <a:cs typeface="Times New Roman"/>
              </a:rPr>
              <a:t>-2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692778" y="10043362"/>
            <a:ext cx="180975" cy="1911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10</a:t>
            </a:r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577595"/>
            <a:ext cx="2433955" cy="6146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7500"/>
              </a:lnSpc>
            </a:pPr>
            <a:r>
              <a:rPr dirty="0" smtClean="0" sz="1200" i="1">
                <a:latin typeface="Monotype Corsiva"/>
                <a:cs typeface="Monotype Corsiva"/>
              </a:rPr>
              <a:t>Dept.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C</a:t>
            </a:r>
            <a:r>
              <a:rPr dirty="0" smtClean="0" sz="1200" spc="5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mmunication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Engineering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C</a:t>
            </a:r>
            <a:r>
              <a:rPr dirty="0" smtClean="0" sz="1200" spc="-5" i="1">
                <a:latin typeface="Monotype Corsiva"/>
                <a:cs typeface="Monotype Corsiva"/>
              </a:rPr>
              <a:t>ollege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E</a:t>
            </a:r>
            <a:r>
              <a:rPr dirty="0" smtClean="0" sz="1200" spc="10" i="1">
                <a:latin typeface="Monotype Corsiva"/>
                <a:cs typeface="Monotype Corsiva"/>
              </a:rPr>
              <a:t>n</a:t>
            </a:r>
            <a:r>
              <a:rPr dirty="0" smtClean="0" sz="1200" spc="-5" i="1">
                <a:latin typeface="Monotype Corsiva"/>
                <a:cs typeface="Monotype Corsiva"/>
              </a:rPr>
              <a:t>gineering-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University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D</a:t>
            </a:r>
            <a:r>
              <a:rPr dirty="0" smtClean="0" sz="1200" spc="5" i="1">
                <a:latin typeface="Monotype Corsiva"/>
                <a:cs typeface="Monotype Corsiva"/>
              </a:rPr>
              <a:t>i</a:t>
            </a:r>
            <a:r>
              <a:rPr dirty="0" smtClean="0" sz="1200" spc="-5" i="1">
                <a:latin typeface="Monotype Corsiva"/>
                <a:cs typeface="Monotype Corsiva"/>
              </a:rPr>
              <a:t>yala</a:t>
            </a:r>
            <a:r>
              <a:rPr dirty="0" smtClean="0" sz="1200" spc="-5" i="1">
                <a:latin typeface="Monotype Corsiva"/>
                <a:cs typeface="Monotype Corsiva"/>
              </a:rPr>
              <a:t> Lecture</a:t>
            </a:r>
            <a:r>
              <a:rPr dirty="0" smtClean="0" sz="1200" spc="-5" i="1">
                <a:latin typeface="Monotype Corsiva"/>
                <a:cs typeface="Monotype Corsiva"/>
              </a:rPr>
              <a:t> N</a:t>
            </a:r>
            <a:r>
              <a:rPr dirty="0" smtClean="0" sz="1200" spc="10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.: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1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89016" y="591311"/>
            <a:ext cx="1858645" cy="6007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91440">
              <a:lnSpc>
                <a:spcPct val="100000"/>
              </a:lnSpc>
            </a:pPr>
            <a:r>
              <a:rPr dirty="0" smtClean="0" sz="1200" spc="-10" i="1">
                <a:latin typeface="Monotype Corsiva"/>
                <a:cs typeface="Monotype Corsiva"/>
              </a:rPr>
              <a:t>2</a:t>
            </a:r>
            <a:r>
              <a:rPr dirty="0" smtClean="0" baseline="20833" sz="1200" spc="-15" i="1">
                <a:latin typeface="Monotype Corsiva"/>
                <a:cs typeface="Monotype Corsiva"/>
              </a:rPr>
              <a:t>nd</a:t>
            </a:r>
            <a:r>
              <a:rPr dirty="0" smtClean="0" baseline="20833" sz="1200" spc="120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y</a:t>
            </a:r>
            <a:r>
              <a:rPr dirty="0" smtClean="0" sz="1200" spc="-5" i="1">
                <a:latin typeface="Monotype Corsiva"/>
                <a:cs typeface="Monotype Corsiva"/>
              </a:rPr>
              <a:t>ear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Class</a:t>
            </a:r>
            <a:endParaRPr sz="1200">
              <a:latin typeface="Monotype Corsiva"/>
              <a:cs typeface="Monotype Corsiva"/>
            </a:endParaRPr>
          </a:p>
          <a:p>
            <a:pPr marL="12700" marR="12700" indent="12065">
              <a:lnSpc>
                <a:spcPct val="107500"/>
              </a:lnSpc>
            </a:pPr>
            <a:r>
              <a:rPr dirty="0" smtClean="0" sz="1200" i="1">
                <a:latin typeface="Monotype Corsiva"/>
                <a:cs typeface="Monotype Corsiva"/>
              </a:rPr>
              <a:t>MATLAB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p</a:t>
            </a:r>
            <a:r>
              <a:rPr dirty="0" smtClean="0" sz="1200" spc="5" i="1">
                <a:latin typeface="Monotype Corsiva"/>
                <a:cs typeface="Monotype Corsiva"/>
              </a:rPr>
              <a:t>r</a:t>
            </a:r>
            <a:r>
              <a:rPr dirty="0" smtClean="0" sz="1200" spc="-5" i="1">
                <a:latin typeface="Monotype Corsiva"/>
                <a:cs typeface="Monotype Corsiva"/>
              </a:rPr>
              <a:t>ogramming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language</a:t>
            </a:r>
            <a:r>
              <a:rPr dirty="0" smtClean="0" sz="1200" spc="-5" i="1">
                <a:latin typeface="Monotype Corsiva"/>
                <a:cs typeface="Monotype Corsiva"/>
              </a:rPr>
              <a:t> Lec.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Jinan</a:t>
            </a:r>
            <a:r>
              <a:rPr dirty="0" smtClean="0" sz="1200" spc="10" i="1">
                <a:latin typeface="Monotype Corsiva"/>
                <a:cs typeface="Monotype Corsiva"/>
              </a:rPr>
              <a:t> </a:t>
            </a:r>
            <a:r>
              <a:rPr dirty="0" smtClean="0" sz="1200" spc="0" i="1">
                <a:latin typeface="Monotype Corsiva"/>
                <a:cs typeface="Monotype Corsiva"/>
              </a:rPr>
              <a:t>N.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Shehab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126136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122859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40436" y="9763962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40436" y="979672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293364" y="289559"/>
            <a:ext cx="1036319" cy="839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44500" y="1264157"/>
            <a:ext cx="6672580" cy="82423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^</a:t>
            </a: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*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*x+</a:t>
            </a:r>
            <a:r>
              <a:rPr dirty="0" smtClean="0" sz="1400" spc="-1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-2</a:t>
            </a:r>
            <a:endParaRPr sz="1400">
              <a:latin typeface="Times New Roman"/>
              <a:cs typeface="Times New Roman"/>
            </a:endParaRPr>
          </a:p>
          <a:p>
            <a:pPr marL="12700" marR="602424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*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*z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5*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*(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^2-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*</a:t>
            </a:r>
            <a:r>
              <a:rPr dirty="0" smtClean="0" sz="1400" spc="0">
                <a:latin typeface="Times New Roman"/>
                <a:cs typeface="Times New Roman"/>
              </a:rPr>
              <a:t>x*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12700" marR="791210">
              <a:lnSpc>
                <a:spcPts val="1610"/>
              </a:lnSpc>
              <a:spcBef>
                <a:spcPts val="75"/>
              </a:spcBef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ple: E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al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ate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he f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wi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eq</a:t>
            </a:r>
            <a:r>
              <a:rPr dirty="0" smtClean="0" sz="1400" spc="-20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n in 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y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bol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c 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pr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25" b="1">
                <a:latin typeface="Times New Roman"/>
                <a:cs typeface="Times New Roman"/>
              </a:rPr>
              <a:t>: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(</a:t>
            </a:r>
            <a:r>
              <a:rPr dirty="0" smtClean="0" sz="1400" spc="5" b="1">
                <a:latin typeface="Times New Roman"/>
                <a:cs typeface="Times New Roman"/>
              </a:rPr>
              <a:t>x</a:t>
            </a:r>
            <a:r>
              <a:rPr dirty="0" smtClean="0" sz="1400" spc="-15" b="1">
                <a:latin typeface="Times New Roman"/>
                <a:cs typeface="Times New Roman"/>
              </a:rPr>
              <a:t>-</a:t>
            </a:r>
            <a:r>
              <a:rPr dirty="0" smtClean="0" sz="1400" spc="0" b="1">
                <a:latin typeface="Times New Roman"/>
                <a:cs typeface="Times New Roman"/>
              </a:rPr>
              <a:t>y)</a:t>
            </a:r>
            <a:r>
              <a:rPr dirty="0" smtClean="0" sz="1400" spc="-15" b="1">
                <a:latin typeface="Times New Roman"/>
                <a:cs typeface="Times New Roman"/>
              </a:rPr>
              <a:t>(</a:t>
            </a:r>
            <a:r>
              <a:rPr dirty="0" smtClean="0" sz="1400" spc="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-10" b="1">
                <a:latin typeface="Times New Roman"/>
                <a:cs typeface="Times New Roman"/>
              </a:rPr>
              <a:t>y</a:t>
            </a:r>
            <a:r>
              <a:rPr dirty="0" smtClean="0" sz="1400" spc="0" b="1">
                <a:latin typeface="Times New Roman"/>
                <a:cs typeface="Times New Roman"/>
              </a:rPr>
              <a:t>)</a:t>
            </a:r>
            <a:r>
              <a:rPr dirty="0" smtClean="0" baseline="30864" sz="1350" spc="0" b="1">
                <a:latin typeface="Times New Roman"/>
                <a:cs typeface="Times New Roman"/>
              </a:rPr>
              <a:t>2</a:t>
            </a:r>
            <a:r>
              <a:rPr dirty="0" smtClean="0" baseline="30864" sz="1350" spc="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Sol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5" b="1">
                <a:latin typeface="Times New Roman"/>
                <a:cs typeface="Times New Roman"/>
              </a:rPr>
              <a:t>: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4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sy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endParaRPr sz="1400">
              <a:latin typeface="Times New Roman"/>
              <a:cs typeface="Times New Roman"/>
            </a:endParaRPr>
          </a:p>
          <a:p>
            <a:pPr marL="12700" marR="544258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(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5">
                <a:latin typeface="Times New Roman"/>
                <a:cs typeface="Times New Roman"/>
              </a:rPr>
              <a:t>*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)^2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)^3</a:t>
            </a:r>
            <a:endParaRPr sz="1400">
              <a:latin typeface="Times New Roman"/>
              <a:cs typeface="Times New Roman"/>
            </a:endParaRPr>
          </a:p>
          <a:p>
            <a:pPr marL="12700" marR="5500370">
              <a:lnSpc>
                <a:spcPts val="1610"/>
              </a:lnSpc>
              <a:spcBef>
                <a:spcPts val="55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s)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^</a:t>
            </a:r>
            <a:r>
              <a:rPr dirty="0" smtClean="0" sz="1400" spc="5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*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^</a:t>
            </a:r>
            <a:r>
              <a:rPr dirty="0" smtClean="0" sz="1400" spc="0">
                <a:latin typeface="Times New Roman"/>
                <a:cs typeface="Times New Roman"/>
              </a:rPr>
              <a:t>2*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1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*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*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^</a:t>
            </a: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^3</a:t>
            </a:r>
            <a:endParaRPr sz="1400">
              <a:latin typeface="Times New Roman"/>
              <a:cs typeface="Times New Roman"/>
            </a:endParaRPr>
          </a:p>
          <a:p>
            <a:pPr marL="12700" marR="564324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fac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s)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)^3</a:t>
            </a:r>
            <a:endParaRPr sz="1400">
              <a:latin typeface="Times New Roman"/>
              <a:cs typeface="Times New Roman"/>
            </a:endParaRPr>
          </a:p>
          <a:p>
            <a:pPr marL="12700" marR="19050">
              <a:lnSpc>
                <a:spcPts val="1620"/>
              </a:lnSpc>
              <a:spcBef>
                <a:spcPts val="3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ld 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 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ult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ply 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out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n,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rc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 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dirty="0" smtClean="0" sz="1400" u="heavy">
                <a:latin typeface="Andalus"/>
                <a:cs typeface="Andalus"/>
              </a:rPr>
              <a:t>2</a:t>
            </a:r>
            <a:r>
              <a:rPr dirty="0" smtClean="0" sz="1400" u="heavy">
                <a:latin typeface="Andalus"/>
                <a:cs typeface="Andalus"/>
              </a:rPr>
              <a:t>.6.1</a:t>
            </a:r>
            <a:r>
              <a:rPr dirty="0" smtClean="0" sz="1400" u="heavy">
                <a:latin typeface="Andalus"/>
                <a:cs typeface="Andalus"/>
              </a:rPr>
              <a:t> </a:t>
            </a:r>
            <a:r>
              <a:rPr dirty="0" smtClean="0" sz="1400" u="heavy">
                <a:latin typeface="Andalus"/>
                <a:cs typeface="Andalus"/>
              </a:rPr>
              <a:t>D</a:t>
            </a:r>
            <a:r>
              <a:rPr dirty="0" smtClean="0" sz="1400" spc="-10" u="heavy">
                <a:latin typeface="Andalus"/>
                <a:cs typeface="Andalus"/>
              </a:rPr>
              <a:t>i</a:t>
            </a:r>
            <a:r>
              <a:rPr dirty="0" smtClean="0" sz="1400" spc="0" u="heavy">
                <a:latin typeface="Andalus"/>
                <a:cs typeface="Andalus"/>
              </a:rPr>
              <a:t>f</a:t>
            </a:r>
            <a:r>
              <a:rPr dirty="0" smtClean="0" sz="1400" spc="0" u="heavy">
                <a:latin typeface="Andalus"/>
                <a:cs typeface="Andalus"/>
              </a:rPr>
              <a:t>f</a:t>
            </a:r>
            <a:r>
              <a:rPr dirty="0" smtClean="0" sz="1400" spc="0" u="heavy">
                <a:latin typeface="Andalus"/>
                <a:cs typeface="Andalus"/>
              </a:rPr>
              <a:t>e</a:t>
            </a:r>
            <a:r>
              <a:rPr dirty="0" smtClean="0" sz="1400" spc="-10" u="heavy">
                <a:latin typeface="Andalus"/>
                <a:cs typeface="Andalus"/>
              </a:rPr>
              <a:t>r</a:t>
            </a:r>
            <a:r>
              <a:rPr dirty="0" smtClean="0" sz="1400" spc="0" u="heavy">
                <a:latin typeface="Andalus"/>
                <a:cs typeface="Andalus"/>
              </a:rPr>
              <a:t>ent</a:t>
            </a:r>
            <a:r>
              <a:rPr dirty="0" smtClean="0" sz="1400" spc="-10" u="heavy">
                <a:latin typeface="Andalus"/>
                <a:cs typeface="Andalus"/>
              </a:rPr>
              <a:t>i</a:t>
            </a:r>
            <a:r>
              <a:rPr dirty="0" smtClean="0" sz="1400" spc="0" u="heavy">
                <a:latin typeface="Andalus"/>
                <a:cs typeface="Andalus"/>
              </a:rPr>
              <a:t>ate</a:t>
            </a:r>
            <a:r>
              <a:rPr dirty="0" smtClean="0" sz="1400" spc="0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S</a:t>
            </a:r>
            <a:r>
              <a:rPr dirty="0" smtClean="0" sz="1400" spc="-15" u="heavy">
                <a:latin typeface="Andalus"/>
                <a:cs typeface="Andalus"/>
              </a:rPr>
              <a:t>y</a:t>
            </a:r>
            <a:r>
              <a:rPr dirty="0" smtClean="0" sz="1400" spc="0" u="heavy">
                <a:latin typeface="Andalus"/>
                <a:cs typeface="Andalus"/>
              </a:rPr>
              <a:t>mb</a:t>
            </a:r>
            <a:r>
              <a:rPr dirty="0" smtClean="0" sz="1400" spc="0" u="heavy">
                <a:latin typeface="Andalus"/>
                <a:cs typeface="Andalus"/>
              </a:rPr>
              <a:t>olic</a:t>
            </a:r>
            <a:r>
              <a:rPr dirty="0" smtClean="0" sz="1400" spc="0" u="heavy">
                <a:latin typeface="Andalus"/>
                <a:cs typeface="Andalus"/>
              </a:rPr>
              <a:t> </a:t>
            </a:r>
            <a:r>
              <a:rPr dirty="0" smtClean="0" sz="1400" spc="-10" u="heavy">
                <a:latin typeface="Andalus"/>
                <a:cs typeface="Andalus"/>
              </a:rPr>
              <a:t>E</a:t>
            </a:r>
            <a:r>
              <a:rPr dirty="0" smtClean="0" sz="1400" spc="0" u="heavy">
                <a:latin typeface="Andalus"/>
                <a:cs typeface="Andalus"/>
              </a:rPr>
              <a:t>xp</a:t>
            </a:r>
            <a:r>
              <a:rPr dirty="0" smtClean="0" sz="1400" spc="-10" u="heavy">
                <a:latin typeface="Andalus"/>
                <a:cs typeface="Andalus"/>
              </a:rPr>
              <a:t>r</a:t>
            </a:r>
            <a:r>
              <a:rPr dirty="0" smtClean="0" sz="1400" spc="0" u="heavy">
                <a:latin typeface="Andalus"/>
                <a:cs typeface="Andalus"/>
              </a:rPr>
              <a:t>ess</a:t>
            </a:r>
            <a:r>
              <a:rPr dirty="0" smtClean="0" sz="1400" spc="5" u="heavy">
                <a:latin typeface="Andalus"/>
                <a:cs typeface="Andalus"/>
              </a:rPr>
              <a:t>i</a:t>
            </a:r>
            <a:r>
              <a:rPr dirty="0" smtClean="0" sz="1400" spc="-15" u="heavy">
                <a:latin typeface="Andalus"/>
                <a:cs typeface="Andalus"/>
              </a:rPr>
              <a:t>o</a:t>
            </a:r>
            <a:r>
              <a:rPr dirty="0" smtClean="0" sz="1400" spc="0" u="heavy">
                <a:latin typeface="Andalus"/>
                <a:cs typeface="Andalus"/>
              </a:rPr>
              <a:t>n</a:t>
            </a:r>
            <a:r>
              <a:rPr dirty="0" smtClean="0" sz="1400" spc="15" u="heavy">
                <a:latin typeface="Andalus"/>
                <a:cs typeface="Andalus"/>
              </a:rPr>
              <a:t>s</a:t>
            </a:r>
            <a:r>
              <a:rPr dirty="0" smtClean="0" sz="1400" spc="0" u="heavy">
                <a:latin typeface="Andalus"/>
                <a:cs typeface="Andalus"/>
              </a:rPr>
              <a:t>:</a:t>
            </a:r>
            <a:r>
              <a:rPr dirty="0" smtClean="0" sz="1400" spc="0" u="heavy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ith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S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bol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endParaRPr sz="1400">
              <a:latin typeface="Times New Roman"/>
              <a:cs typeface="Times New Roman"/>
            </a:endParaRPr>
          </a:p>
          <a:p>
            <a:pPr marL="119380" indent="-107314">
              <a:lnSpc>
                <a:spcPts val="1610"/>
              </a:lnSpc>
              <a:buFont typeface="Times New Roman"/>
              <a:buChar char="•"/>
              <a:tabLst>
                <a:tab pos="11938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-va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 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 marL="119380" indent="-107314">
              <a:lnSpc>
                <a:spcPts val="1610"/>
              </a:lnSpc>
              <a:buFont typeface="Times New Roman"/>
              <a:buChar char="•"/>
              <a:tabLst>
                <a:tab pos="119380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Par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ial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ves</a:t>
            </a:r>
            <a:endParaRPr sz="1400">
              <a:latin typeface="Times New Roman"/>
              <a:cs typeface="Times New Roman"/>
            </a:endParaRPr>
          </a:p>
          <a:p>
            <a:pPr marL="119380" indent="-107314">
              <a:lnSpc>
                <a:spcPts val="1610"/>
              </a:lnSpc>
              <a:buFont typeface="Times New Roman"/>
              <a:buChar char="•"/>
              <a:tabLst>
                <a:tab pos="119380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Sec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order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 marL="119380" indent="-107314">
              <a:lnSpc>
                <a:spcPts val="1610"/>
              </a:lnSpc>
              <a:buFont typeface="Times New Roman"/>
              <a:buChar char="•"/>
              <a:tabLst>
                <a:tab pos="119380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Mixed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ves</a:t>
            </a:r>
            <a:endParaRPr sz="1400">
              <a:latin typeface="Times New Roman"/>
              <a:cs typeface="Times New Roman"/>
            </a:endParaRPr>
          </a:p>
          <a:p>
            <a:pPr lvl="3" marL="514350" indent="-502284">
              <a:lnSpc>
                <a:spcPct val="100000"/>
              </a:lnSpc>
              <a:spcBef>
                <a:spcPts val="215"/>
              </a:spcBef>
              <a:buAutoNum type="arabicPeriod"/>
              <a:tabLst>
                <a:tab pos="514350" algn="l"/>
              </a:tabLst>
            </a:pPr>
            <a:r>
              <a:rPr dirty="0" smtClean="0" sz="1400" spc="0" u="heavy">
                <a:latin typeface="Andalus"/>
                <a:cs typeface="Andalus"/>
              </a:rPr>
              <a:t>f</a:t>
            </a:r>
            <a:r>
              <a:rPr dirty="0" smtClean="0" sz="1400" spc="0" u="heavy">
                <a:latin typeface="Andalus"/>
                <a:cs typeface="Andalus"/>
              </a:rPr>
              <a:t>irst</a:t>
            </a:r>
            <a:r>
              <a:rPr dirty="0" smtClean="0" sz="1400" spc="-10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de</a:t>
            </a:r>
            <a:r>
              <a:rPr dirty="0" smtClean="0" sz="1400" spc="-10" u="heavy">
                <a:latin typeface="Andalus"/>
                <a:cs typeface="Andalus"/>
              </a:rPr>
              <a:t>r</a:t>
            </a:r>
            <a:r>
              <a:rPr dirty="0" smtClean="0" sz="1400" spc="0" u="heavy">
                <a:latin typeface="Andalus"/>
                <a:cs typeface="Andalus"/>
              </a:rPr>
              <a:t>iva</a:t>
            </a:r>
            <a:r>
              <a:rPr dirty="0" smtClean="0" sz="1400" spc="0" u="heavy">
                <a:latin typeface="Andalus"/>
                <a:cs typeface="Andalus"/>
              </a:rPr>
              <a:t>ti</a:t>
            </a:r>
            <a:r>
              <a:rPr dirty="0" smtClean="0" sz="1400" spc="-15" u="heavy">
                <a:latin typeface="Andalus"/>
                <a:cs typeface="Andalus"/>
              </a:rPr>
              <a:t>v</a:t>
            </a:r>
            <a:r>
              <a:rPr dirty="0" smtClean="0" sz="1400" spc="0" u="heavy">
                <a:latin typeface="Andalus"/>
                <a:cs typeface="Andalus"/>
              </a:rPr>
              <a:t>e</a:t>
            </a:r>
            <a:r>
              <a:rPr dirty="0" smtClean="0" sz="1400" spc="10" u="heavy">
                <a:latin typeface="Andalus"/>
                <a:cs typeface="Andalus"/>
              </a:rPr>
              <a:t>:</a:t>
            </a:r>
            <a:r>
              <a:rPr dirty="0" smtClean="0" sz="1400" spc="0" u="heavy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 marL="12700" marR="12700">
              <a:lnSpc>
                <a:spcPts val="1610"/>
              </a:lnSpc>
              <a:spcBef>
                <a:spcPts val="29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 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iffer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 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bolic 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n, 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use 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di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f </a:t>
            </a:r>
            <a:r>
              <a:rPr dirty="0" smtClean="0" sz="1400" spc="2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d. 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 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how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e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ive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sy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bolic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dirty="0" smtClean="0" sz="1400">
                <a:latin typeface="Andalus"/>
                <a:cs typeface="Andalus"/>
              </a:rPr>
              <a:t>Example</a:t>
            </a:r>
            <a:r>
              <a:rPr dirty="0" smtClean="0" sz="1400" spc="5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10">
                <a:latin typeface="Andalus"/>
                <a:cs typeface="Andalus"/>
              </a:rPr>
              <a:t>y</a:t>
            </a:r>
            <a:r>
              <a:rPr dirty="0" smtClean="0" sz="1400" spc="0">
                <a:latin typeface="Andalus"/>
                <a:cs typeface="Andalus"/>
              </a:rPr>
              <a:t>/dx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if  f=s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baseline="33950" sz="1350" spc="-7">
                <a:latin typeface="Andalus"/>
                <a:cs typeface="Andalus"/>
              </a:rPr>
              <a:t>2</a:t>
            </a:r>
            <a:r>
              <a:rPr dirty="0" smtClean="0" sz="1400" spc="0">
                <a:latin typeface="Andalus"/>
                <a:cs typeface="Andalus"/>
              </a:rPr>
              <a:t>(x</a:t>
            </a:r>
            <a:r>
              <a:rPr dirty="0" smtClean="0" sz="1400" spc="-10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?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sol</a:t>
            </a:r>
            <a:r>
              <a:rPr dirty="0" smtClean="0" sz="1400" spc="5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ti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5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sy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&gt;&gt;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 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x)</a:t>
            </a:r>
            <a:r>
              <a:rPr dirty="0" smtClean="0" sz="1400" spc="-10">
                <a:latin typeface="Times New Roman"/>
                <a:cs typeface="Times New Roman"/>
              </a:rPr>
              <a:t>^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 marR="5978525">
              <a:lnSpc>
                <a:spcPts val="1620"/>
              </a:lnSpc>
              <a:spcBef>
                <a:spcPts val="3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ff(f)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*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x)</a:t>
            </a:r>
            <a:r>
              <a:rPr dirty="0" smtClean="0" sz="1400" spc="-10">
                <a:latin typeface="Times New Roman"/>
                <a:cs typeface="Times New Roman"/>
              </a:rPr>
              <a:t>*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x)</a:t>
            </a:r>
            <a:endParaRPr sz="1400">
              <a:latin typeface="Times New Roman"/>
              <a:cs typeface="Times New Roman"/>
            </a:endParaRPr>
          </a:p>
          <a:p>
            <a:pPr lvl="3" marL="514350" indent="-502284">
              <a:lnSpc>
                <a:spcPct val="100000"/>
              </a:lnSpc>
              <a:spcBef>
                <a:spcPts val="200"/>
              </a:spcBef>
              <a:buAutoNum type="arabicPeriod" startAt="2"/>
              <a:tabLst>
                <a:tab pos="514350" algn="l"/>
              </a:tabLst>
            </a:pPr>
            <a:r>
              <a:rPr dirty="0" smtClean="0" sz="1400" spc="-10" u="heavy">
                <a:latin typeface="Andalus"/>
                <a:cs typeface="Andalus"/>
              </a:rPr>
              <a:t>S</a:t>
            </a:r>
            <a:r>
              <a:rPr dirty="0" smtClean="0" sz="1400" spc="0" u="heavy">
                <a:latin typeface="Andalus"/>
                <a:cs typeface="Andalus"/>
              </a:rPr>
              <a:t>e</a:t>
            </a:r>
            <a:r>
              <a:rPr dirty="0" smtClean="0" sz="1400" spc="-10" u="heavy">
                <a:latin typeface="Andalus"/>
                <a:cs typeface="Andalus"/>
              </a:rPr>
              <a:t>c</a:t>
            </a:r>
            <a:r>
              <a:rPr dirty="0" smtClean="0" sz="1400" spc="0" u="heavy">
                <a:latin typeface="Andalus"/>
                <a:cs typeface="Andalus"/>
              </a:rPr>
              <a:t>ond</a:t>
            </a:r>
            <a:r>
              <a:rPr dirty="0" smtClean="0" sz="1400" spc="-10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a</a:t>
            </a:r>
            <a:r>
              <a:rPr dirty="0" smtClean="0" sz="1400" spc="-10" u="heavy">
                <a:latin typeface="Andalus"/>
                <a:cs typeface="Andalus"/>
              </a:rPr>
              <a:t>n</a:t>
            </a:r>
            <a:r>
              <a:rPr dirty="0" smtClean="0" sz="1400" spc="0" u="heavy">
                <a:latin typeface="Andalus"/>
                <a:cs typeface="Andalus"/>
              </a:rPr>
              <a:t>d</a:t>
            </a:r>
            <a:r>
              <a:rPr dirty="0" smtClean="0" sz="1400" spc="-10" u="heavy">
                <a:latin typeface="Andalus"/>
                <a:cs typeface="Andalus"/>
              </a:rPr>
              <a:t> </a:t>
            </a:r>
            <a:r>
              <a:rPr dirty="0" smtClean="0" sz="1400" spc="-10" u="heavy">
                <a:latin typeface="Andalus"/>
                <a:cs typeface="Andalus"/>
              </a:rPr>
              <a:t>h</a:t>
            </a:r>
            <a:r>
              <a:rPr dirty="0" smtClean="0" sz="1400" spc="0" u="heavy">
                <a:latin typeface="Andalus"/>
                <a:cs typeface="Andalus"/>
              </a:rPr>
              <a:t>i</a:t>
            </a:r>
            <a:r>
              <a:rPr dirty="0" smtClean="0" sz="1400" spc="5" u="heavy">
                <a:latin typeface="Andalus"/>
                <a:cs typeface="Andalus"/>
              </a:rPr>
              <a:t>g</a:t>
            </a:r>
            <a:r>
              <a:rPr dirty="0" smtClean="0" sz="1400" spc="0" u="heavy">
                <a:latin typeface="Andalus"/>
                <a:cs typeface="Andalus"/>
              </a:rPr>
              <a:t>h</a:t>
            </a:r>
            <a:r>
              <a:rPr dirty="0" smtClean="0" sz="1400" spc="0" u="heavy">
                <a:latin typeface="Andalus"/>
                <a:cs typeface="Andalus"/>
              </a:rPr>
              <a:t>er</a:t>
            </a:r>
            <a:r>
              <a:rPr dirty="0" smtClean="0" sz="1400" spc="-5" u="heavy">
                <a:latin typeface="Andalus"/>
                <a:cs typeface="Andalus"/>
              </a:rPr>
              <a:t>-</a:t>
            </a:r>
            <a:r>
              <a:rPr dirty="0" smtClean="0" sz="1400" spc="0" u="heavy">
                <a:latin typeface="Andalus"/>
                <a:cs typeface="Andalus"/>
              </a:rPr>
              <a:t>o</a:t>
            </a:r>
            <a:r>
              <a:rPr dirty="0" smtClean="0" sz="1400" spc="-10" u="heavy">
                <a:latin typeface="Andalus"/>
                <a:cs typeface="Andalus"/>
              </a:rPr>
              <a:t>r</a:t>
            </a:r>
            <a:r>
              <a:rPr dirty="0" smtClean="0" sz="1400" spc="0" u="heavy">
                <a:latin typeface="Andalus"/>
                <a:cs typeface="Andalus"/>
              </a:rPr>
              <a:t>der</a:t>
            </a:r>
            <a:r>
              <a:rPr dirty="0" smtClean="0" sz="1400" spc="-5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de</a:t>
            </a:r>
            <a:r>
              <a:rPr dirty="0" smtClean="0" sz="1400" spc="-10" u="heavy">
                <a:latin typeface="Andalus"/>
                <a:cs typeface="Andalus"/>
              </a:rPr>
              <a:t>r</a:t>
            </a:r>
            <a:r>
              <a:rPr dirty="0" smtClean="0" sz="1400" spc="0" u="heavy">
                <a:latin typeface="Andalus"/>
                <a:cs typeface="Andalus"/>
              </a:rPr>
              <a:t>iva</a:t>
            </a:r>
            <a:r>
              <a:rPr dirty="0" smtClean="0" sz="1400" spc="-15" u="heavy">
                <a:latin typeface="Andalus"/>
                <a:cs typeface="Andalus"/>
              </a:rPr>
              <a:t>t</a:t>
            </a:r>
            <a:r>
              <a:rPr dirty="0" smtClean="0" sz="1400" spc="0" u="heavy">
                <a:latin typeface="Andalus"/>
                <a:cs typeface="Andalus"/>
              </a:rPr>
              <a:t>i</a:t>
            </a:r>
            <a:r>
              <a:rPr dirty="0" smtClean="0" sz="1400" spc="-10" u="heavy">
                <a:latin typeface="Andalus"/>
                <a:cs typeface="Andalus"/>
              </a:rPr>
              <a:t>v</a:t>
            </a:r>
            <a:r>
              <a:rPr dirty="0" smtClean="0" sz="1400" spc="0" u="heavy">
                <a:latin typeface="Andalus"/>
                <a:cs typeface="Andalus"/>
              </a:rPr>
              <a:t>es</a:t>
            </a:r>
            <a:r>
              <a:rPr dirty="0" smtClean="0" sz="1400" spc="10" u="heavy">
                <a:latin typeface="Andalus"/>
                <a:cs typeface="Andalus"/>
              </a:rPr>
              <a:t>:</a:t>
            </a:r>
            <a:r>
              <a:rPr dirty="0" smtClean="0" sz="1400" spc="0" u="heavy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 marL="12700" marR="4199890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Example</a:t>
            </a:r>
            <a:r>
              <a:rPr dirty="0" smtClean="0" sz="1400" spc="5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y'&amp;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y''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if y= s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2</a:t>
            </a:r>
            <a:r>
              <a:rPr dirty="0" smtClean="0" sz="1400" spc="5">
                <a:latin typeface="Andalus"/>
                <a:cs typeface="Andalus"/>
              </a:rPr>
              <a:t>x</a:t>
            </a:r>
            <a:r>
              <a:rPr dirty="0" smtClean="0" sz="1400" spc="0">
                <a:latin typeface="Andalus"/>
                <a:cs typeface="Andalus"/>
              </a:rPr>
              <a:t>?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olution</a:t>
            </a:r>
            <a:r>
              <a:rPr dirty="0" smtClean="0" sz="1400" spc="10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4500" y="9502343"/>
            <a:ext cx="2432050" cy="5187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sy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00"/>
              </a:lnSpc>
              <a:spcBef>
                <a:spcPts val="0"/>
              </a:spcBef>
            </a:pPr>
            <a:endParaRPr sz="900"/>
          </a:p>
          <a:p>
            <a:pPr marL="4572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692778" y="10043362"/>
            <a:ext cx="180975" cy="1911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11</a:t>
            </a:r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577595"/>
            <a:ext cx="2433955" cy="6146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7500"/>
              </a:lnSpc>
            </a:pPr>
            <a:r>
              <a:rPr dirty="0" smtClean="0" sz="1200" i="1">
                <a:latin typeface="Monotype Corsiva"/>
                <a:cs typeface="Monotype Corsiva"/>
              </a:rPr>
              <a:t>Dept.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C</a:t>
            </a:r>
            <a:r>
              <a:rPr dirty="0" smtClean="0" sz="1200" spc="5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mmunication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Engineering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C</a:t>
            </a:r>
            <a:r>
              <a:rPr dirty="0" smtClean="0" sz="1200" spc="-5" i="1">
                <a:latin typeface="Monotype Corsiva"/>
                <a:cs typeface="Monotype Corsiva"/>
              </a:rPr>
              <a:t>ollege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E</a:t>
            </a:r>
            <a:r>
              <a:rPr dirty="0" smtClean="0" sz="1200" spc="10" i="1">
                <a:latin typeface="Monotype Corsiva"/>
                <a:cs typeface="Monotype Corsiva"/>
              </a:rPr>
              <a:t>n</a:t>
            </a:r>
            <a:r>
              <a:rPr dirty="0" smtClean="0" sz="1200" spc="-5" i="1">
                <a:latin typeface="Monotype Corsiva"/>
                <a:cs typeface="Monotype Corsiva"/>
              </a:rPr>
              <a:t>gineering-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University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D</a:t>
            </a:r>
            <a:r>
              <a:rPr dirty="0" smtClean="0" sz="1200" spc="5" i="1">
                <a:latin typeface="Monotype Corsiva"/>
                <a:cs typeface="Monotype Corsiva"/>
              </a:rPr>
              <a:t>i</a:t>
            </a:r>
            <a:r>
              <a:rPr dirty="0" smtClean="0" sz="1200" spc="-5" i="1">
                <a:latin typeface="Monotype Corsiva"/>
                <a:cs typeface="Monotype Corsiva"/>
              </a:rPr>
              <a:t>yala</a:t>
            </a:r>
            <a:r>
              <a:rPr dirty="0" smtClean="0" sz="1200" spc="-5" i="1">
                <a:latin typeface="Monotype Corsiva"/>
                <a:cs typeface="Monotype Corsiva"/>
              </a:rPr>
              <a:t> Lecture</a:t>
            </a:r>
            <a:r>
              <a:rPr dirty="0" smtClean="0" sz="1200" spc="-5" i="1">
                <a:latin typeface="Monotype Corsiva"/>
                <a:cs typeface="Monotype Corsiva"/>
              </a:rPr>
              <a:t> N</a:t>
            </a:r>
            <a:r>
              <a:rPr dirty="0" smtClean="0" sz="1200" spc="10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.: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1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89016" y="591311"/>
            <a:ext cx="1858645" cy="6007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91440">
              <a:lnSpc>
                <a:spcPct val="100000"/>
              </a:lnSpc>
            </a:pPr>
            <a:r>
              <a:rPr dirty="0" smtClean="0" sz="1200" spc="-10" i="1">
                <a:latin typeface="Monotype Corsiva"/>
                <a:cs typeface="Monotype Corsiva"/>
              </a:rPr>
              <a:t>2</a:t>
            </a:r>
            <a:r>
              <a:rPr dirty="0" smtClean="0" baseline="20833" sz="1200" spc="-15" i="1">
                <a:latin typeface="Monotype Corsiva"/>
                <a:cs typeface="Monotype Corsiva"/>
              </a:rPr>
              <a:t>nd</a:t>
            </a:r>
            <a:r>
              <a:rPr dirty="0" smtClean="0" baseline="20833" sz="1200" spc="120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y</a:t>
            </a:r>
            <a:r>
              <a:rPr dirty="0" smtClean="0" sz="1200" spc="-5" i="1">
                <a:latin typeface="Monotype Corsiva"/>
                <a:cs typeface="Monotype Corsiva"/>
              </a:rPr>
              <a:t>ear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Class</a:t>
            </a:r>
            <a:endParaRPr sz="1200">
              <a:latin typeface="Monotype Corsiva"/>
              <a:cs typeface="Monotype Corsiva"/>
            </a:endParaRPr>
          </a:p>
          <a:p>
            <a:pPr marL="12700" marR="12700" indent="12065">
              <a:lnSpc>
                <a:spcPct val="107500"/>
              </a:lnSpc>
            </a:pPr>
            <a:r>
              <a:rPr dirty="0" smtClean="0" sz="1200" i="1">
                <a:latin typeface="Monotype Corsiva"/>
                <a:cs typeface="Monotype Corsiva"/>
              </a:rPr>
              <a:t>MATLAB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p</a:t>
            </a:r>
            <a:r>
              <a:rPr dirty="0" smtClean="0" sz="1200" spc="5" i="1">
                <a:latin typeface="Monotype Corsiva"/>
                <a:cs typeface="Monotype Corsiva"/>
              </a:rPr>
              <a:t>r</a:t>
            </a:r>
            <a:r>
              <a:rPr dirty="0" smtClean="0" sz="1200" spc="-5" i="1">
                <a:latin typeface="Monotype Corsiva"/>
                <a:cs typeface="Monotype Corsiva"/>
              </a:rPr>
              <a:t>ogramming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language</a:t>
            </a:r>
            <a:r>
              <a:rPr dirty="0" smtClean="0" sz="1200" spc="-5" i="1">
                <a:latin typeface="Monotype Corsiva"/>
                <a:cs typeface="Monotype Corsiva"/>
              </a:rPr>
              <a:t> Lec.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Jinan</a:t>
            </a:r>
            <a:r>
              <a:rPr dirty="0" smtClean="0" sz="1200" spc="10" i="1">
                <a:latin typeface="Monotype Corsiva"/>
                <a:cs typeface="Monotype Corsiva"/>
              </a:rPr>
              <a:t> </a:t>
            </a:r>
            <a:r>
              <a:rPr dirty="0" smtClean="0" sz="1200" spc="0" i="1">
                <a:latin typeface="Monotype Corsiva"/>
                <a:cs typeface="Monotype Corsiva"/>
              </a:rPr>
              <a:t>N.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Shehab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126136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122859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40436" y="9763962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40436" y="979672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293364" y="289559"/>
            <a:ext cx="1036319" cy="839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44500" y="1264157"/>
            <a:ext cx="1191895" cy="14522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</a:t>
            </a:r>
            <a:r>
              <a:rPr dirty="0" smtClean="0" sz="1400" spc="-2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= s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*</a:t>
            </a:r>
            <a:r>
              <a:rPr dirty="0" smtClean="0" sz="1400" spc="0">
                <a:latin typeface="Times New Roman"/>
                <a:cs typeface="Times New Roman"/>
              </a:rPr>
              <a:t>x);</a:t>
            </a:r>
            <a:endParaRPr sz="1400">
              <a:latin typeface="Times New Roman"/>
              <a:cs typeface="Times New Roman"/>
            </a:endParaRPr>
          </a:p>
          <a:p>
            <a:pPr marL="12700" marR="37782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diff(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 2</a:t>
            </a:r>
            <a:r>
              <a:rPr dirty="0" smtClean="0" sz="1400" spc="-10">
                <a:latin typeface="Times New Roman"/>
                <a:cs typeface="Times New Roman"/>
              </a:rPr>
              <a:t>*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*</a:t>
            </a:r>
            <a:r>
              <a:rPr dirty="0" smtClean="0" sz="1400" spc="0">
                <a:latin typeface="Times New Roman"/>
                <a:cs typeface="Times New Roman"/>
              </a:rPr>
              <a:t>x)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&gt;&gt; diff(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,2)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(-4</a:t>
            </a:r>
            <a:r>
              <a:rPr dirty="0" smtClean="0" sz="1400" spc="-15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*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n(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*</a:t>
            </a:r>
            <a:r>
              <a:rPr dirty="0" smtClean="0" sz="1400" spc="0">
                <a:latin typeface="Times New Roman"/>
                <a:cs typeface="Times New Roman"/>
              </a:rPr>
              <a:t>x)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582166" y="9280906"/>
            <a:ext cx="150876" cy="0"/>
          </a:xfrm>
          <a:custGeom>
            <a:avLst/>
            <a:gdLst/>
            <a:ahLst/>
            <a:cxnLst/>
            <a:rect l="l" t="t" r="r" b="b"/>
            <a:pathLst>
              <a:path w="150875" h="0">
                <a:moveTo>
                  <a:pt x="0" y="0"/>
                </a:moveTo>
                <a:lnTo>
                  <a:pt x="15087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1992122" y="9280906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444500" y="2876641"/>
            <a:ext cx="6666230" cy="65811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3274695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Example</a:t>
            </a:r>
            <a:r>
              <a:rPr dirty="0" smtClean="0" sz="1400" spc="5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ur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de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ivatives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y</a:t>
            </a:r>
            <a:r>
              <a:rPr dirty="0" smtClean="0" sz="1400" spc="0">
                <a:latin typeface="Andalus"/>
                <a:cs typeface="Andalus"/>
              </a:rPr>
              <a:t>= </a:t>
            </a:r>
            <a:r>
              <a:rPr dirty="0" smtClean="0" sz="1400" spc="15">
                <a:latin typeface="Andalus"/>
                <a:cs typeface="Andalus"/>
              </a:rPr>
              <a:t>x</a:t>
            </a:r>
            <a:r>
              <a:rPr dirty="0" smtClean="0" baseline="33950" sz="1350" spc="-7">
                <a:latin typeface="Andalus"/>
                <a:cs typeface="Andalus"/>
              </a:rPr>
              <a:t>3</a:t>
            </a:r>
            <a:r>
              <a:rPr dirty="0" smtClean="0" sz="1400" spc="-15">
                <a:latin typeface="Andalus"/>
                <a:cs typeface="Andalus"/>
              </a:rPr>
              <a:t>-</a:t>
            </a:r>
            <a:r>
              <a:rPr dirty="0" smtClean="0" sz="1400" spc="5">
                <a:latin typeface="Andalus"/>
                <a:cs typeface="Andalus"/>
              </a:rPr>
              <a:t>3</a:t>
            </a:r>
            <a:r>
              <a:rPr dirty="0" smtClean="0" sz="1400" spc="0">
                <a:latin typeface="Andalus"/>
                <a:cs typeface="Andalus"/>
              </a:rPr>
              <a:t>x</a:t>
            </a:r>
            <a:r>
              <a:rPr dirty="0" smtClean="0" baseline="33950" sz="1350" spc="-7">
                <a:latin typeface="Andalus"/>
                <a:cs typeface="Andalus"/>
              </a:rPr>
              <a:t>2</a:t>
            </a:r>
            <a:r>
              <a:rPr dirty="0" smtClean="0" sz="1400" spc="-5">
                <a:latin typeface="Andalus"/>
                <a:cs typeface="Andalus"/>
              </a:rPr>
              <a:t>+2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olution</a:t>
            </a:r>
            <a:r>
              <a:rPr dirty="0" smtClean="0" sz="1400" spc="10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sy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endParaRPr sz="1400">
              <a:latin typeface="Times New Roman"/>
              <a:cs typeface="Times New Roman"/>
            </a:endParaRPr>
          </a:p>
          <a:p>
            <a:pPr marL="12700" marR="5269865">
              <a:lnSpc>
                <a:spcPts val="1620"/>
              </a:lnSpc>
              <a:spcBef>
                <a:spcPts val="3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</a:t>
            </a:r>
            <a:r>
              <a:rPr dirty="0" smtClean="0" sz="1400" spc="-2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=x^</a:t>
            </a:r>
            <a:r>
              <a:rPr dirty="0" smtClean="0" sz="1400" spc="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*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^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15">
                <a:latin typeface="Times New Roman"/>
                <a:cs typeface="Times New Roman"/>
              </a:rPr>
              <a:t>+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 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^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- 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*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^2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  <a:p>
            <a:pPr marL="12700" marR="581088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diff(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,4)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mtClean="0" sz="1400">
                <a:latin typeface="Andalus"/>
                <a:cs typeface="Andalus"/>
              </a:rPr>
              <a:t>If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y'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y'' a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y'</a:t>
            </a:r>
            <a:r>
              <a:rPr dirty="0" smtClean="0" sz="1400" spc="-5">
                <a:latin typeface="Andalus"/>
                <a:cs typeface="Andalus"/>
              </a:rPr>
              <a:t>'</a:t>
            </a:r>
            <a:r>
              <a:rPr dirty="0" smtClean="0" sz="1400" spc="0">
                <a:latin typeface="Andalus"/>
                <a:cs typeface="Andalus"/>
              </a:rPr>
              <a:t>' a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y'</a:t>
            </a:r>
            <a:r>
              <a:rPr dirty="0" smtClean="0" sz="1400" spc="-5">
                <a:latin typeface="Andalus"/>
                <a:cs typeface="Andalus"/>
              </a:rPr>
              <a:t>'</a:t>
            </a:r>
            <a:r>
              <a:rPr dirty="0" smtClean="0" sz="1400" spc="0">
                <a:latin typeface="Andalus"/>
                <a:cs typeface="Andalus"/>
              </a:rPr>
              <a:t>''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so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ution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bec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20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sy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endParaRPr sz="1400">
              <a:latin typeface="Times New Roman"/>
              <a:cs typeface="Times New Roman"/>
            </a:endParaRPr>
          </a:p>
          <a:p>
            <a:pPr marL="12700" marR="5269865">
              <a:lnSpc>
                <a:spcPts val="1610"/>
              </a:lnSpc>
              <a:spcBef>
                <a:spcPts val="5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</a:t>
            </a:r>
            <a:r>
              <a:rPr dirty="0" smtClean="0" sz="1400" spc="-2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=x^</a:t>
            </a:r>
            <a:r>
              <a:rPr dirty="0" smtClean="0" sz="1400" spc="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*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^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15">
                <a:latin typeface="Times New Roman"/>
                <a:cs typeface="Times New Roman"/>
              </a:rPr>
              <a:t>+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 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^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- 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*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^2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  <a:p>
            <a:pPr marL="12700" marR="579945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diff(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 3</a:t>
            </a:r>
            <a:r>
              <a:rPr dirty="0" smtClean="0" sz="1400" spc="-10">
                <a:latin typeface="Times New Roman"/>
                <a:cs typeface="Times New Roman"/>
              </a:rPr>
              <a:t>*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^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6*x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&gt;&gt; diff(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,2)</a:t>
            </a:r>
            <a:endParaRPr sz="1400">
              <a:latin typeface="Times New Roman"/>
              <a:cs typeface="Times New Roman"/>
            </a:endParaRPr>
          </a:p>
          <a:p>
            <a:pPr marL="12700" marR="6147435">
              <a:lnSpc>
                <a:spcPts val="1610"/>
              </a:lnSpc>
              <a:spcBef>
                <a:spcPts val="50"/>
              </a:spcBef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 6</a:t>
            </a:r>
            <a:r>
              <a:rPr dirty="0" smtClean="0" sz="1400" spc="-10">
                <a:latin typeface="Times New Roman"/>
                <a:cs typeface="Times New Roman"/>
              </a:rPr>
              <a:t>*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- 6</a:t>
            </a:r>
            <a:endParaRPr sz="1400">
              <a:latin typeface="Times New Roman"/>
              <a:cs typeface="Times New Roman"/>
            </a:endParaRPr>
          </a:p>
          <a:p>
            <a:pPr marL="12700" marR="581088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diff(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,3)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6</a:t>
            </a:r>
            <a:endParaRPr sz="1400">
              <a:latin typeface="Times New Roman"/>
              <a:cs typeface="Times New Roman"/>
            </a:endParaRPr>
          </a:p>
          <a:p>
            <a:pPr marL="12700" marR="5810885">
              <a:lnSpc>
                <a:spcPts val="1620"/>
              </a:lnSpc>
              <a:spcBef>
                <a:spcPts val="3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diff(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,4)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mtClean="0" sz="1400" u="heavy">
                <a:latin typeface="Andalus"/>
                <a:cs typeface="Andalus"/>
              </a:rPr>
              <a:t>2</a:t>
            </a:r>
            <a:r>
              <a:rPr dirty="0" smtClean="0" sz="1400" u="heavy">
                <a:latin typeface="Andalus"/>
                <a:cs typeface="Andalus"/>
              </a:rPr>
              <a:t>.6.1</a:t>
            </a:r>
            <a:r>
              <a:rPr dirty="0" smtClean="0" sz="1400" spc="-5" u="heavy">
                <a:latin typeface="Andalus"/>
                <a:cs typeface="Andalus"/>
              </a:rPr>
              <a:t>.</a:t>
            </a:r>
            <a:r>
              <a:rPr dirty="0" smtClean="0" sz="1400" spc="0" u="heavy">
                <a:latin typeface="Andalus"/>
                <a:cs typeface="Andalus"/>
              </a:rPr>
              <a:t>3</a:t>
            </a:r>
            <a:r>
              <a:rPr dirty="0" smtClean="0" sz="1400" spc="5" u="heavy">
                <a:latin typeface="Andalus"/>
                <a:cs typeface="Andalus"/>
              </a:rPr>
              <a:t> </a:t>
            </a:r>
            <a:r>
              <a:rPr dirty="0" smtClean="0" sz="1400" spc="-15" u="heavy">
                <a:latin typeface="Andalus"/>
                <a:cs typeface="Andalus"/>
              </a:rPr>
              <a:t>P</a:t>
            </a:r>
            <a:r>
              <a:rPr dirty="0" smtClean="0" sz="1400" spc="0" u="heavy">
                <a:latin typeface="Andalus"/>
                <a:cs typeface="Andalus"/>
              </a:rPr>
              <a:t>ar</a:t>
            </a:r>
            <a:r>
              <a:rPr dirty="0" smtClean="0" sz="1400" spc="-5" u="heavy">
                <a:latin typeface="Andalus"/>
                <a:cs typeface="Andalus"/>
              </a:rPr>
              <a:t>t</a:t>
            </a:r>
            <a:r>
              <a:rPr dirty="0" smtClean="0" sz="1400" spc="0" u="heavy">
                <a:latin typeface="Andalus"/>
                <a:cs typeface="Andalus"/>
              </a:rPr>
              <a:t>ia</a:t>
            </a:r>
            <a:r>
              <a:rPr dirty="0" smtClean="0" sz="1400" spc="0" u="heavy">
                <a:latin typeface="Andalus"/>
                <a:cs typeface="Andalus"/>
              </a:rPr>
              <a:t>l</a:t>
            </a:r>
            <a:r>
              <a:rPr dirty="0" smtClean="0" sz="1400" spc="-5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de</a:t>
            </a:r>
            <a:r>
              <a:rPr dirty="0" smtClean="0" sz="1400" spc="-10" u="heavy">
                <a:latin typeface="Andalus"/>
                <a:cs typeface="Andalus"/>
              </a:rPr>
              <a:t>r</a:t>
            </a:r>
            <a:r>
              <a:rPr dirty="0" smtClean="0" sz="1400" spc="0" u="heavy">
                <a:latin typeface="Andalus"/>
                <a:cs typeface="Andalus"/>
              </a:rPr>
              <a:t>iv</a:t>
            </a:r>
            <a:r>
              <a:rPr dirty="0" smtClean="0" sz="1400" spc="-10" u="heavy">
                <a:latin typeface="Andalus"/>
                <a:cs typeface="Andalus"/>
              </a:rPr>
              <a:t>a</a:t>
            </a:r>
            <a:r>
              <a:rPr dirty="0" smtClean="0" sz="1400" spc="0" u="heavy">
                <a:latin typeface="Andalus"/>
                <a:cs typeface="Andalus"/>
              </a:rPr>
              <a:t>tives</a:t>
            </a:r>
            <a:r>
              <a:rPr dirty="0" smtClean="0" sz="1400" spc="10" u="heavy">
                <a:latin typeface="Andalus"/>
                <a:cs typeface="Andalus"/>
              </a:rPr>
              <a:t>:</a:t>
            </a:r>
            <a:r>
              <a:rPr dirty="0" smtClean="0" sz="1400" spc="0" u="heavy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 marL="12700" marR="12700">
              <a:lnSpc>
                <a:spcPts val="1610"/>
              </a:lnSpc>
              <a:spcBef>
                <a:spcPts val="290"/>
              </a:spcBef>
            </a:pPr>
            <a:r>
              <a:rPr dirty="0" smtClean="0" sz="1400">
                <a:latin typeface="Times New Roman"/>
                <a:cs typeface="Times New Roman"/>
              </a:rPr>
              <a:t>For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var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s,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an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ify </a:t>
            </a:r>
            <a:r>
              <a:rPr dirty="0" smtClean="0" sz="1400" spc="-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iffe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le.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f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o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sp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cify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 ch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def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pro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x</a:t>
            </a:r>
            <a:r>
              <a:rPr dirty="0" smtClean="0" sz="1400" spc="4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dirty="0" smtClean="0" sz="1400">
                <a:latin typeface="Andalus"/>
                <a:cs typeface="Andalus"/>
              </a:rPr>
              <a:t>Example</a:t>
            </a:r>
            <a:r>
              <a:rPr dirty="0" smtClean="0" sz="1400" spc="5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20">
                <a:latin typeface="Andalus"/>
                <a:cs typeface="Andalus"/>
              </a:rPr>
              <a:t> </a:t>
            </a:r>
            <a:r>
              <a:rPr dirty="0" smtClean="0" baseline="-38888" sz="1500" spc="-30">
                <a:latin typeface="Cambria Math"/>
                <a:cs typeface="Cambria Math"/>
              </a:rPr>
              <a:t>𝝏</a:t>
            </a:r>
            <a:r>
              <a:rPr dirty="0" smtClean="0" baseline="-38888" sz="1500" spc="-15">
                <a:latin typeface="Cambria Math"/>
                <a:cs typeface="Cambria Math"/>
              </a:rPr>
              <a:t>�</a:t>
            </a:r>
            <a:r>
              <a:rPr dirty="0" smtClean="0" baseline="-38888" sz="1500" spc="-15">
                <a:latin typeface="Cambria Math"/>
                <a:cs typeface="Cambria Math"/>
              </a:rPr>
              <a:t>  </a:t>
            </a:r>
            <a:r>
              <a:rPr dirty="0" smtClean="0" baseline="-38888" sz="1500" spc="-16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&amp; 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baseline="-38888" sz="1500" spc="-30">
                <a:latin typeface="Cambria Math"/>
                <a:cs typeface="Cambria Math"/>
              </a:rPr>
              <a:t>𝝏</a:t>
            </a:r>
            <a:r>
              <a:rPr dirty="0" smtClean="0" baseline="-38888" sz="1500" spc="-15">
                <a:latin typeface="Cambria Math"/>
                <a:cs typeface="Cambria Math"/>
              </a:rPr>
              <a:t>�</a:t>
            </a:r>
            <a:r>
              <a:rPr dirty="0" smtClean="0" baseline="-38888" sz="1500" spc="-15">
                <a:latin typeface="Cambria Math"/>
                <a:cs typeface="Cambria Math"/>
              </a:rPr>
              <a:t> </a:t>
            </a:r>
            <a:r>
              <a:rPr dirty="0" smtClean="0" baseline="-38888" sz="1500" spc="-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h</a:t>
            </a:r>
            <a:r>
              <a:rPr dirty="0" smtClean="0" sz="1400" spc="0">
                <a:latin typeface="Andalus"/>
                <a:cs typeface="Andalus"/>
              </a:rPr>
              <a:t>e </a:t>
            </a:r>
            <a:r>
              <a:rPr dirty="0" smtClean="0" sz="1400" spc="5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oll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g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tion</a:t>
            </a:r>
            <a:r>
              <a:rPr dirty="0" smtClean="0" sz="1400" spc="5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151758" y="9477958"/>
            <a:ext cx="124650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baseline="27777" sz="1500" spc="-15">
                <a:latin typeface="Cambria Math"/>
                <a:cs typeface="Cambria Math"/>
              </a:rPr>
              <a:t>�</a:t>
            </a:r>
            <a:r>
              <a:rPr dirty="0" smtClean="0" baseline="62500" sz="1200" spc="52">
                <a:latin typeface="Cambria Math"/>
                <a:cs typeface="Cambria Math"/>
              </a:rPr>
              <a:t>�</a:t>
            </a:r>
            <a:r>
              <a:rPr dirty="0" smtClean="0" baseline="27777" sz="1500" spc="-30">
                <a:latin typeface="Cambria Math"/>
                <a:cs typeface="Cambria Math"/>
              </a:rPr>
              <a:t>+</a:t>
            </a:r>
            <a:r>
              <a:rPr dirty="0" smtClean="0" baseline="27777" sz="1500" spc="-15">
                <a:latin typeface="Cambria Math"/>
                <a:cs typeface="Cambria Math"/>
              </a:rPr>
              <a:t>�</a:t>
            </a:r>
            <a:r>
              <a:rPr dirty="0" smtClean="0" baseline="62500" sz="1200" spc="-15">
                <a:latin typeface="Cambria Math"/>
                <a:cs typeface="Cambria Math"/>
              </a:rPr>
              <a:t>�</a:t>
            </a:r>
            <a:endParaRPr baseline="62500" sz="12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12</a:t>
            </a:fld>
            <a:endParaRPr sz="1100">
              <a:latin typeface="Andalus"/>
              <a:cs typeface="Andalu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569466" y="9099041"/>
            <a:ext cx="58674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23545" algn="l"/>
              </a:tabLst>
            </a:pPr>
            <a:r>
              <a:rPr dirty="0" smtClean="0" sz="1000" spc="-20">
                <a:latin typeface="Cambria Math"/>
                <a:cs typeface="Cambria Math"/>
              </a:rPr>
              <a:t>𝝏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	</a:t>
            </a:r>
            <a:r>
              <a:rPr dirty="0" smtClean="0" sz="1000" spc="-5">
                <a:latin typeface="Cambria Math"/>
                <a:cs typeface="Cambria Math"/>
              </a:rPr>
              <a:t>𝝏�</a:t>
            </a:r>
            <a:endParaRPr sz="10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577595"/>
            <a:ext cx="2433955" cy="6146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7500"/>
              </a:lnSpc>
            </a:pPr>
            <a:r>
              <a:rPr dirty="0" smtClean="0" sz="1200" i="1">
                <a:latin typeface="Monotype Corsiva"/>
                <a:cs typeface="Monotype Corsiva"/>
              </a:rPr>
              <a:t>Dept.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C</a:t>
            </a:r>
            <a:r>
              <a:rPr dirty="0" smtClean="0" sz="1200" spc="5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mmunication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Engineering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C</a:t>
            </a:r>
            <a:r>
              <a:rPr dirty="0" smtClean="0" sz="1200" spc="-5" i="1">
                <a:latin typeface="Monotype Corsiva"/>
                <a:cs typeface="Monotype Corsiva"/>
              </a:rPr>
              <a:t>ollege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E</a:t>
            </a:r>
            <a:r>
              <a:rPr dirty="0" smtClean="0" sz="1200" spc="10" i="1">
                <a:latin typeface="Monotype Corsiva"/>
                <a:cs typeface="Monotype Corsiva"/>
              </a:rPr>
              <a:t>n</a:t>
            </a:r>
            <a:r>
              <a:rPr dirty="0" smtClean="0" sz="1200" spc="-5" i="1">
                <a:latin typeface="Monotype Corsiva"/>
                <a:cs typeface="Monotype Corsiva"/>
              </a:rPr>
              <a:t>gineering-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University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D</a:t>
            </a:r>
            <a:r>
              <a:rPr dirty="0" smtClean="0" sz="1200" spc="5" i="1">
                <a:latin typeface="Monotype Corsiva"/>
                <a:cs typeface="Monotype Corsiva"/>
              </a:rPr>
              <a:t>i</a:t>
            </a:r>
            <a:r>
              <a:rPr dirty="0" smtClean="0" sz="1200" spc="-5" i="1">
                <a:latin typeface="Monotype Corsiva"/>
                <a:cs typeface="Monotype Corsiva"/>
              </a:rPr>
              <a:t>yala</a:t>
            </a:r>
            <a:r>
              <a:rPr dirty="0" smtClean="0" sz="1200" spc="-5" i="1">
                <a:latin typeface="Monotype Corsiva"/>
                <a:cs typeface="Monotype Corsiva"/>
              </a:rPr>
              <a:t> Lecture</a:t>
            </a:r>
            <a:r>
              <a:rPr dirty="0" smtClean="0" sz="1200" spc="-5" i="1">
                <a:latin typeface="Monotype Corsiva"/>
                <a:cs typeface="Monotype Corsiva"/>
              </a:rPr>
              <a:t> N</a:t>
            </a:r>
            <a:r>
              <a:rPr dirty="0" smtClean="0" sz="1200" spc="10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.: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1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89016" y="591311"/>
            <a:ext cx="1858645" cy="6007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91440">
              <a:lnSpc>
                <a:spcPct val="100000"/>
              </a:lnSpc>
            </a:pPr>
            <a:r>
              <a:rPr dirty="0" smtClean="0" sz="1200" spc="-10" i="1">
                <a:latin typeface="Monotype Corsiva"/>
                <a:cs typeface="Monotype Corsiva"/>
              </a:rPr>
              <a:t>2</a:t>
            </a:r>
            <a:r>
              <a:rPr dirty="0" smtClean="0" baseline="20833" sz="1200" spc="-15" i="1">
                <a:latin typeface="Monotype Corsiva"/>
                <a:cs typeface="Monotype Corsiva"/>
              </a:rPr>
              <a:t>nd</a:t>
            </a:r>
            <a:r>
              <a:rPr dirty="0" smtClean="0" baseline="20833" sz="1200" spc="120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y</a:t>
            </a:r>
            <a:r>
              <a:rPr dirty="0" smtClean="0" sz="1200" spc="-5" i="1">
                <a:latin typeface="Monotype Corsiva"/>
                <a:cs typeface="Monotype Corsiva"/>
              </a:rPr>
              <a:t>ear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Class</a:t>
            </a:r>
            <a:endParaRPr sz="1200">
              <a:latin typeface="Monotype Corsiva"/>
              <a:cs typeface="Monotype Corsiva"/>
            </a:endParaRPr>
          </a:p>
          <a:p>
            <a:pPr marL="12700" marR="12700" indent="12065">
              <a:lnSpc>
                <a:spcPct val="107500"/>
              </a:lnSpc>
            </a:pPr>
            <a:r>
              <a:rPr dirty="0" smtClean="0" sz="1200" i="1">
                <a:latin typeface="Monotype Corsiva"/>
                <a:cs typeface="Monotype Corsiva"/>
              </a:rPr>
              <a:t>MATLAB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p</a:t>
            </a:r>
            <a:r>
              <a:rPr dirty="0" smtClean="0" sz="1200" spc="5" i="1">
                <a:latin typeface="Monotype Corsiva"/>
                <a:cs typeface="Monotype Corsiva"/>
              </a:rPr>
              <a:t>r</a:t>
            </a:r>
            <a:r>
              <a:rPr dirty="0" smtClean="0" sz="1200" spc="-5" i="1">
                <a:latin typeface="Monotype Corsiva"/>
                <a:cs typeface="Monotype Corsiva"/>
              </a:rPr>
              <a:t>ogramming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language</a:t>
            </a:r>
            <a:r>
              <a:rPr dirty="0" smtClean="0" sz="1200" spc="-5" i="1">
                <a:latin typeface="Monotype Corsiva"/>
                <a:cs typeface="Monotype Corsiva"/>
              </a:rPr>
              <a:t> Lec.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Jinan</a:t>
            </a:r>
            <a:r>
              <a:rPr dirty="0" smtClean="0" sz="1200" spc="10" i="1">
                <a:latin typeface="Monotype Corsiva"/>
                <a:cs typeface="Monotype Corsiva"/>
              </a:rPr>
              <a:t> </a:t>
            </a:r>
            <a:r>
              <a:rPr dirty="0" smtClean="0" sz="1200" spc="0" i="1">
                <a:latin typeface="Monotype Corsiva"/>
                <a:cs typeface="Monotype Corsiva"/>
              </a:rPr>
              <a:t>N.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Shehab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126136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122859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40436" y="9763962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40436" y="979672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293364" y="289559"/>
            <a:ext cx="1036319" cy="839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44500" y="1299209"/>
            <a:ext cx="4018279" cy="84334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olution</a:t>
            </a:r>
            <a:r>
              <a:rPr dirty="0" smtClean="0" sz="1400" spc="10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sy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z=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xp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^</a:t>
            </a:r>
            <a:r>
              <a:rPr dirty="0" smtClean="0" sz="1400" spc="0">
                <a:latin typeface="Times New Roman"/>
                <a:cs typeface="Times New Roman"/>
              </a:rPr>
              <a:t>2+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^</a:t>
            </a: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);</a:t>
            </a:r>
            <a:endParaRPr sz="1400">
              <a:latin typeface="Times New Roman"/>
              <a:cs typeface="Times New Roman"/>
            </a:endParaRPr>
          </a:p>
          <a:p>
            <a:pPr marL="12700" marR="3171190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diff(z</a:t>
            </a:r>
            <a:r>
              <a:rPr dirty="0" smtClean="0" sz="1400" spc="-20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x)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80"/>
              </a:lnSpc>
            </a:pPr>
            <a:r>
              <a:rPr dirty="0" smtClean="0" sz="140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*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*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xp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^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^</a:t>
            </a: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12700" marR="3172460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diff(z,</a:t>
            </a:r>
            <a:r>
              <a:rPr dirty="0" smtClean="0" sz="1400" spc="-2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2*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*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xp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^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^</a:t>
            </a: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dirty="0" smtClean="0" sz="1400" u="heavy">
                <a:latin typeface="Andalus"/>
                <a:cs typeface="Andalus"/>
              </a:rPr>
              <a:t>2</a:t>
            </a:r>
            <a:r>
              <a:rPr dirty="0" smtClean="0" sz="1400" u="heavy">
                <a:latin typeface="Andalus"/>
                <a:cs typeface="Andalus"/>
              </a:rPr>
              <a:t>.6.1</a:t>
            </a:r>
            <a:r>
              <a:rPr dirty="0" smtClean="0" sz="1400" spc="-5" u="heavy">
                <a:latin typeface="Andalus"/>
                <a:cs typeface="Andalus"/>
              </a:rPr>
              <a:t>.</a:t>
            </a:r>
            <a:r>
              <a:rPr dirty="0" smtClean="0" sz="1400" spc="0" u="heavy">
                <a:latin typeface="Andalus"/>
                <a:cs typeface="Andalus"/>
              </a:rPr>
              <a:t>4</a:t>
            </a:r>
            <a:r>
              <a:rPr dirty="0" smtClean="0" sz="1400" spc="-5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se</a:t>
            </a:r>
            <a:r>
              <a:rPr dirty="0" smtClean="0" sz="1400" spc="-5" u="heavy">
                <a:latin typeface="Andalus"/>
                <a:cs typeface="Andalus"/>
              </a:rPr>
              <a:t>c</a:t>
            </a:r>
            <a:r>
              <a:rPr dirty="0" smtClean="0" sz="1400" spc="0" u="heavy">
                <a:latin typeface="Andalus"/>
                <a:cs typeface="Andalus"/>
              </a:rPr>
              <a:t>ond</a:t>
            </a:r>
            <a:r>
              <a:rPr dirty="0" smtClean="0" sz="1400" spc="-10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a</a:t>
            </a:r>
            <a:r>
              <a:rPr dirty="0" smtClean="0" sz="1400" spc="5" u="heavy">
                <a:latin typeface="Andalus"/>
                <a:cs typeface="Andalus"/>
              </a:rPr>
              <a:t>n</a:t>
            </a:r>
            <a:r>
              <a:rPr dirty="0" smtClean="0" sz="1400" spc="0" u="heavy">
                <a:latin typeface="Andalus"/>
                <a:cs typeface="Andalus"/>
              </a:rPr>
              <a:t>d</a:t>
            </a:r>
            <a:r>
              <a:rPr dirty="0" smtClean="0" sz="1400" spc="-10" u="heavy">
                <a:latin typeface="Andalus"/>
                <a:cs typeface="Andalus"/>
              </a:rPr>
              <a:t> </a:t>
            </a:r>
            <a:r>
              <a:rPr dirty="0" smtClean="0" sz="1400" spc="-10" u="heavy">
                <a:latin typeface="Andalus"/>
                <a:cs typeface="Andalus"/>
              </a:rPr>
              <a:t>h</a:t>
            </a:r>
            <a:r>
              <a:rPr dirty="0" smtClean="0" sz="1400" spc="-10" u="heavy">
                <a:latin typeface="Andalus"/>
                <a:cs typeface="Andalus"/>
              </a:rPr>
              <a:t>i</a:t>
            </a:r>
            <a:r>
              <a:rPr dirty="0" smtClean="0" sz="1400" spc="0" u="heavy">
                <a:latin typeface="Andalus"/>
                <a:cs typeface="Andalus"/>
              </a:rPr>
              <a:t>g</a:t>
            </a:r>
            <a:r>
              <a:rPr dirty="0" smtClean="0" sz="1400" spc="0" u="heavy">
                <a:latin typeface="Andalus"/>
                <a:cs typeface="Andalus"/>
              </a:rPr>
              <a:t>h</a:t>
            </a:r>
            <a:r>
              <a:rPr dirty="0" smtClean="0" sz="1400" spc="0" u="heavy">
                <a:latin typeface="Andalus"/>
                <a:cs typeface="Andalus"/>
              </a:rPr>
              <a:t>er</a:t>
            </a:r>
            <a:r>
              <a:rPr dirty="0" smtClean="0" sz="1400" spc="-5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o</a:t>
            </a:r>
            <a:r>
              <a:rPr dirty="0" smtClean="0" sz="1400" spc="-10" u="heavy">
                <a:latin typeface="Andalus"/>
                <a:cs typeface="Andalus"/>
              </a:rPr>
              <a:t>r</a:t>
            </a:r>
            <a:r>
              <a:rPr dirty="0" smtClean="0" sz="1400" spc="0" u="heavy">
                <a:latin typeface="Andalus"/>
                <a:cs typeface="Andalus"/>
              </a:rPr>
              <a:t>der</a:t>
            </a:r>
            <a:r>
              <a:rPr dirty="0" smtClean="0" sz="1400" spc="-5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of</a:t>
            </a:r>
            <a:r>
              <a:rPr dirty="0" smtClean="0" sz="1400" spc="-10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par</a:t>
            </a:r>
            <a:r>
              <a:rPr dirty="0" smtClean="0" sz="1400" spc="-5" u="heavy">
                <a:latin typeface="Andalus"/>
                <a:cs typeface="Andalus"/>
              </a:rPr>
              <a:t>t</a:t>
            </a:r>
            <a:r>
              <a:rPr dirty="0" smtClean="0" sz="1400" spc="0" u="heavy">
                <a:latin typeface="Andalus"/>
                <a:cs typeface="Andalus"/>
              </a:rPr>
              <a:t>i</a:t>
            </a:r>
            <a:r>
              <a:rPr dirty="0" smtClean="0" sz="1400" spc="-10" u="heavy">
                <a:latin typeface="Andalus"/>
                <a:cs typeface="Andalus"/>
              </a:rPr>
              <a:t>a</a:t>
            </a:r>
            <a:r>
              <a:rPr dirty="0" smtClean="0" sz="1400" spc="0" u="heavy">
                <a:latin typeface="Andalus"/>
                <a:cs typeface="Andalus"/>
              </a:rPr>
              <a:t>l</a:t>
            </a:r>
            <a:r>
              <a:rPr dirty="0" smtClean="0" sz="1400" spc="-5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d</a:t>
            </a:r>
            <a:r>
              <a:rPr dirty="0" smtClean="0" sz="1400" spc="-5" u="heavy">
                <a:latin typeface="Andalus"/>
                <a:cs typeface="Andalus"/>
              </a:rPr>
              <a:t>e</a:t>
            </a:r>
            <a:r>
              <a:rPr dirty="0" smtClean="0" sz="1400" spc="0" u="heavy">
                <a:latin typeface="Andalus"/>
                <a:cs typeface="Andalus"/>
              </a:rPr>
              <a:t>rivatives</a:t>
            </a:r>
            <a:r>
              <a:rPr dirty="0" smtClean="0" sz="1400" spc="25" u="heavy">
                <a:latin typeface="Andalus"/>
                <a:cs typeface="Andalus"/>
              </a:rPr>
              <a:t>:</a:t>
            </a:r>
            <a:r>
              <a:rPr dirty="0" smtClean="0" sz="1400" spc="0" u="heavy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 marL="12700" marR="370205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Example</a:t>
            </a:r>
            <a:r>
              <a:rPr dirty="0" smtClean="0" sz="1400" spc="5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f(x,y)=y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baseline="33950" sz="1350" spc="-15">
                <a:latin typeface="Andalus"/>
                <a:cs typeface="Andalus"/>
              </a:rPr>
              <a:t>x</a:t>
            </a:r>
            <a:r>
              <a:rPr dirty="0" smtClean="0" sz="1400" spc="0">
                <a:latin typeface="Andalus"/>
                <a:cs typeface="Andalus"/>
              </a:rPr>
              <a:t>+x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, f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nd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5">
                <a:latin typeface="Andalus"/>
                <a:cs typeface="Andalus"/>
              </a:rPr>
              <a:t>f</a:t>
            </a:r>
            <a:r>
              <a:rPr dirty="0" smtClean="0" baseline="-12345" sz="1350" spc="-15">
                <a:latin typeface="Andalus"/>
                <a:cs typeface="Andalus"/>
              </a:rPr>
              <a:t>x</a:t>
            </a:r>
            <a:r>
              <a:rPr dirty="0" smtClean="0" sz="1400" spc="0">
                <a:latin typeface="Andalus"/>
                <a:cs typeface="Andalus"/>
              </a:rPr>
              <a:t>, f</a:t>
            </a:r>
            <a:r>
              <a:rPr dirty="0" smtClean="0" baseline="-12345" sz="1350" spc="-15">
                <a:latin typeface="Andalus"/>
                <a:cs typeface="Andalus"/>
              </a:rPr>
              <a:t>xx</a:t>
            </a:r>
            <a:r>
              <a:rPr dirty="0" smtClean="0" sz="1400" spc="0">
                <a:latin typeface="Andalus"/>
                <a:cs typeface="Andalus"/>
              </a:rPr>
              <a:t>, f</a:t>
            </a:r>
            <a:r>
              <a:rPr dirty="0" smtClean="0" baseline="-12345" sz="1350" spc="-15">
                <a:latin typeface="Andalus"/>
                <a:cs typeface="Andalus"/>
              </a:rPr>
              <a:t>y</a:t>
            </a:r>
            <a:r>
              <a:rPr dirty="0" smtClean="0" sz="1400" spc="0">
                <a:latin typeface="Andalus"/>
                <a:cs typeface="Andalus"/>
              </a:rPr>
              <a:t>, f</a:t>
            </a:r>
            <a:r>
              <a:rPr dirty="0" smtClean="0" baseline="-12345" sz="1350" spc="-15">
                <a:latin typeface="Andalus"/>
                <a:cs typeface="Andalus"/>
              </a:rPr>
              <a:t>yy</a:t>
            </a:r>
            <a:r>
              <a:rPr dirty="0" smtClean="0" sz="1400" spc="0">
                <a:latin typeface="Andalus"/>
                <a:cs typeface="Andalus"/>
              </a:rPr>
              <a:t>,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5">
                <a:latin typeface="Andalus"/>
                <a:cs typeface="Andalus"/>
              </a:rPr>
              <a:t>f</a:t>
            </a:r>
            <a:r>
              <a:rPr dirty="0" smtClean="0" baseline="-12345" sz="1350" spc="-15">
                <a:latin typeface="Andalus"/>
                <a:cs typeface="Andalus"/>
              </a:rPr>
              <a:t>xy</a:t>
            </a:r>
            <a:r>
              <a:rPr dirty="0" smtClean="0" sz="1400" spc="0">
                <a:latin typeface="Andalus"/>
                <a:cs typeface="Andalus"/>
              </a:rPr>
              <a:t>, f</a:t>
            </a:r>
            <a:r>
              <a:rPr dirty="0" smtClean="0" baseline="-12345" sz="1350" spc="-15">
                <a:latin typeface="Andalus"/>
                <a:cs typeface="Andalus"/>
              </a:rPr>
              <a:t>yx</a:t>
            </a:r>
            <a:r>
              <a:rPr dirty="0" smtClean="0" sz="1400" spc="0">
                <a:latin typeface="Andalus"/>
                <a:cs typeface="Andalus"/>
              </a:rPr>
              <a:t>?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olution</a:t>
            </a:r>
            <a:r>
              <a:rPr dirty="0" smtClean="0" sz="1400" spc="10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sy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z=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xp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^</a:t>
            </a:r>
            <a:r>
              <a:rPr dirty="0" smtClean="0" sz="1400" spc="0">
                <a:latin typeface="Times New Roman"/>
                <a:cs typeface="Times New Roman"/>
              </a:rPr>
              <a:t>2+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^</a:t>
            </a: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);</a:t>
            </a:r>
            <a:endParaRPr sz="1400">
              <a:latin typeface="Times New Roman"/>
              <a:cs typeface="Times New Roman"/>
            </a:endParaRPr>
          </a:p>
          <a:p>
            <a:pPr marL="12700" marR="3171190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diff(z</a:t>
            </a:r>
            <a:r>
              <a:rPr dirty="0" smtClean="0" sz="1400" spc="-20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x)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*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*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xp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^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^</a:t>
            </a: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12700" marR="3172460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diff(z,</a:t>
            </a:r>
            <a:r>
              <a:rPr dirty="0" smtClean="0" sz="1400" spc="-2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2*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*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xp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^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^</a:t>
            </a: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sy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f=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*e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-15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 marR="308419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diff(f</a:t>
            </a:r>
            <a:r>
              <a:rPr dirty="0" smtClean="0" sz="1400" spc="-20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x)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*e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x) +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&gt;&gt; diff(f</a:t>
            </a:r>
            <a:r>
              <a:rPr dirty="0" smtClean="0" sz="1400" spc="-20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x,2)</a:t>
            </a:r>
            <a:endParaRPr sz="1400">
              <a:latin typeface="Times New Roman"/>
              <a:cs typeface="Times New Roman"/>
            </a:endParaRPr>
          </a:p>
          <a:p>
            <a:pPr marL="12700" marR="3362325">
              <a:lnSpc>
                <a:spcPts val="1610"/>
              </a:lnSpc>
              <a:spcBef>
                <a:spcPts val="50"/>
              </a:spcBef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*e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x)</a:t>
            </a:r>
            <a:endParaRPr sz="1400">
              <a:latin typeface="Times New Roman"/>
              <a:cs typeface="Times New Roman"/>
            </a:endParaRPr>
          </a:p>
          <a:p>
            <a:pPr marL="12700" marR="319278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diff(f,</a:t>
            </a:r>
            <a:r>
              <a:rPr dirty="0" smtClean="0" sz="1400" spc="-2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 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p(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12700" marR="305879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diff(f,</a:t>
            </a:r>
            <a:r>
              <a:rPr dirty="0" smtClean="0" sz="1400" spc="-2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,2)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80"/>
              </a:lnSpc>
            </a:pPr>
            <a:r>
              <a:rPr dirty="0" smtClean="0" sz="1400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  <a:p>
            <a:pPr marL="12700" marR="268414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ff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dif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(f,x),</a:t>
            </a:r>
            <a:r>
              <a:rPr dirty="0" smtClean="0" sz="1400" spc="-2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p(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12700" marR="268414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diff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dif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(f,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),x)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80"/>
              </a:lnSpc>
            </a:pPr>
            <a:r>
              <a:rPr dirty="0" smtClean="0" sz="140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p(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13</a:t>
            </a:fld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577595"/>
            <a:ext cx="2433955" cy="6146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7500"/>
              </a:lnSpc>
            </a:pPr>
            <a:r>
              <a:rPr dirty="0" smtClean="0" sz="1200" i="1">
                <a:latin typeface="Monotype Corsiva"/>
                <a:cs typeface="Monotype Corsiva"/>
              </a:rPr>
              <a:t>Dept.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C</a:t>
            </a:r>
            <a:r>
              <a:rPr dirty="0" smtClean="0" sz="1200" spc="5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mmunication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Engineering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C</a:t>
            </a:r>
            <a:r>
              <a:rPr dirty="0" smtClean="0" sz="1200" spc="-5" i="1">
                <a:latin typeface="Monotype Corsiva"/>
                <a:cs typeface="Monotype Corsiva"/>
              </a:rPr>
              <a:t>ollege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E</a:t>
            </a:r>
            <a:r>
              <a:rPr dirty="0" smtClean="0" sz="1200" spc="10" i="1">
                <a:latin typeface="Monotype Corsiva"/>
                <a:cs typeface="Monotype Corsiva"/>
              </a:rPr>
              <a:t>n</a:t>
            </a:r>
            <a:r>
              <a:rPr dirty="0" smtClean="0" sz="1200" spc="-5" i="1">
                <a:latin typeface="Monotype Corsiva"/>
                <a:cs typeface="Monotype Corsiva"/>
              </a:rPr>
              <a:t>gineering-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University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D</a:t>
            </a:r>
            <a:r>
              <a:rPr dirty="0" smtClean="0" sz="1200" spc="5" i="1">
                <a:latin typeface="Monotype Corsiva"/>
                <a:cs typeface="Monotype Corsiva"/>
              </a:rPr>
              <a:t>i</a:t>
            </a:r>
            <a:r>
              <a:rPr dirty="0" smtClean="0" sz="1200" spc="-5" i="1">
                <a:latin typeface="Monotype Corsiva"/>
                <a:cs typeface="Monotype Corsiva"/>
              </a:rPr>
              <a:t>yala</a:t>
            </a:r>
            <a:r>
              <a:rPr dirty="0" smtClean="0" sz="1200" spc="-5" i="1">
                <a:latin typeface="Monotype Corsiva"/>
                <a:cs typeface="Monotype Corsiva"/>
              </a:rPr>
              <a:t> Lecture</a:t>
            </a:r>
            <a:r>
              <a:rPr dirty="0" smtClean="0" sz="1200" spc="-5" i="1">
                <a:latin typeface="Monotype Corsiva"/>
                <a:cs typeface="Monotype Corsiva"/>
              </a:rPr>
              <a:t> N</a:t>
            </a:r>
            <a:r>
              <a:rPr dirty="0" smtClean="0" sz="1200" spc="10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.: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1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89016" y="591311"/>
            <a:ext cx="1858645" cy="6007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91440">
              <a:lnSpc>
                <a:spcPct val="100000"/>
              </a:lnSpc>
            </a:pPr>
            <a:r>
              <a:rPr dirty="0" smtClean="0" sz="1200" spc="-10" i="1">
                <a:latin typeface="Monotype Corsiva"/>
                <a:cs typeface="Monotype Corsiva"/>
              </a:rPr>
              <a:t>2</a:t>
            </a:r>
            <a:r>
              <a:rPr dirty="0" smtClean="0" baseline="20833" sz="1200" spc="-15" i="1">
                <a:latin typeface="Monotype Corsiva"/>
                <a:cs typeface="Monotype Corsiva"/>
              </a:rPr>
              <a:t>nd</a:t>
            </a:r>
            <a:r>
              <a:rPr dirty="0" smtClean="0" baseline="20833" sz="1200" spc="120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y</a:t>
            </a:r>
            <a:r>
              <a:rPr dirty="0" smtClean="0" sz="1200" spc="-5" i="1">
                <a:latin typeface="Monotype Corsiva"/>
                <a:cs typeface="Monotype Corsiva"/>
              </a:rPr>
              <a:t>ear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Class</a:t>
            </a:r>
            <a:endParaRPr sz="1200">
              <a:latin typeface="Monotype Corsiva"/>
              <a:cs typeface="Monotype Corsiva"/>
            </a:endParaRPr>
          </a:p>
          <a:p>
            <a:pPr marL="12700" marR="12700" indent="12065">
              <a:lnSpc>
                <a:spcPct val="107500"/>
              </a:lnSpc>
            </a:pPr>
            <a:r>
              <a:rPr dirty="0" smtClean="0" sz="1200" i="1">
                <a:latin typeface="Monotype Corsiva"/>
                <a:cs typeface="Monotype Corsiva"/>
              </a:rPr>
              <a:t>MATLAB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p</a:t>
            </a:r>
            <a:r>
              <a:rPr dirty="0" smtClean="0" sz="1200" spc="5" i="1">
                <a:latin typeface="Monotype Corsiva"/>
                <a:cs typeface="Monotype Corsiva"/>
              </a:rPr>
              <a:t>r</a:t>
            </a:r>
            <a:r>
              <a:rPr dirty="0" smtClean="0" sz="1200" spc="-5" i="1">
                <a:latin typeface="Monotype Corsiva"/>
                <a:cs typeface="Monotype Corsiva"/>
              </a:rPr>
              <a:t>ogramming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language</a:t>
            </a:r>
            <a:r>
              <a:rPr dirty="0" smtClean="0" sz="1200" spc="-5" i="1">
                <a:latin typeface="Monotype Corsiva"/>
                <a:cs typeface="Monotype Corsiva"/>
              </a:rPr>
              <a:t> Lec.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Jinan</a:t>
            </a:r>
            <a:r>
              <a:rPr dirty="0" smtClean="0" sz="1200" spc="10" i="1">
                <a:latin typeface="Monotype Corsiva"/>
                <a:cs typeface="Monotype Corsiva"/>
              </a:rPr>
              <a:t> </a:t>
            </a:r>
            <a:r>
              <a:rPr dirty="0" smtClean="0" sz="1200" spc="0" i="1">
                <a:latin typeface="Monotype Corsiva"/>
                <a:cs typeface="Monotype Corsiva"/>
              </a:rPr>
              <a:t>N.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Shehab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126136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122859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40436" y="9763962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40436" y="979672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293364" y="289559"/>
            <a:ext cx="1036319" cy="839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457200" y="1528825"/>
            <a:ext cx="2663063" cy="0"/>
          </a:xfrm>
          <a:custGeom>
            <a:avLst/>
            <a:gdLst/>
            <a:ahLst/>
            <a:cxnLst/>
            <a:rect l="l" t="t" r="r" b="b"/>
            <a:pathLst>
              <a:path w="2663063" h="0">
                <a:moveTo>
                  <a:pt x="0" y="0"/>
                </a:moveTo>
                <a:lnTo>
                  <a:pt x="2663063" y="0"/>
                </a:lnTo>
              </a:path>
            </a:pathLst>
          </a:custGeom>
          <a:ln w="3784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444500" y="1299209"/>
            <a:ext cx="4172585" cy="18230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Andalus"/>
                <a:cs typeface="Andalus"/>
              </a:rPr>
              <a:t>2.6.2 Integrate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-10">
                <a:latin typeface="Andalus"/>
                <a:cs typeface="Andalus"/>
              </a:rPr>
              <a:t>y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10">
                <a:latin typeface="Andalus"/>
                <a:cs typeface="Andalus"/>
              </a:rPr>
              <a:t>b</a:t>
            </a:r>
            <a:r>
              <a:rPr dirty="0" smtClean="0" sz="1400" spc="0">
                <a:latin typeface="Andalus"/>
                <a:cs typeface="Andalus"/>
              </a:rPr>
              <a:t>olic Expr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ions</a:t>
            </a:r>
            <a:endParaRPr sz="1400">
              <a:latin typeface="Andalus"/>
              <a:cs typeface="Andalus"/>
            </a:endParaRPr>
          </a:p>
          <a:p>
            <a:pPr marL="12700" marR="12700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Example</a:t>
            </a:r>
            <a:r>
              <a:rPr dirty="0" smtClean="0" sz="1400" spc="5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f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tion for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de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iva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ive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y'=2c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2</a:t>
            </a:r>
            <a:r>
              <a:rPr dirty="0" smtClean="0" sz="1400" spc="10">
                <a:latin typeface="Andalus"/>
                <a:cs typeface="Andalus"/>
              </a:rPr>
              <a:t>x</a:t>
            </a:r>
            <a:r>
              <a:rPr dirty="0" smtClean="0" sz="1400" spc="0">
                <a:latin typeface="Andalus"/>
                <a:cs typeface="Andalus"/>
              </a:rPr>
              <a:t>?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olution</a:t>
            </a:r>
            <a:r>
              <a:rPr dirty="0" smtClean="0" sz="1400" spc="10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sy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</a:t>
            </a:r>
            <a:r>
              <a:rPr dirty="0" smtClean="0" sz="1400" spc="-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*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*</a:t>
            </a:r>
            <a:r>
              <a:rPr dirty="0" smtClean="0" sz="1400" spc="0">
                <a:latin typeface="Times New Roman"/>
                <a:cs typeface="Times New Roman"/>
              </a:rPr>
              <a:t>x);</a:t>
            </a:r>
            <a:endParaRPr sz="1400">
              <a:latin typeface="Times New Roman"/>
              <a:cs typeface="Times New Roman"/>
            </a:endParaRPr>
          </a:p>
          <a:p>
            <a:pPr marL="12700" marR="3357245">
              <a:lnSpc>
                <a:spcPts val="1620"/>
              </a:lnSpc>
              <a:spcBef>
                <a:spcPts val="3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</a:t>
            </a:r>
            <a:r>
              <a:rPr dirty="0" smtClean="0" sz="1400" spc="-2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=int(</a:t>
            </a:r>
            <a:r>
              <a:rPr dirty="0" smtClean="0" sz="1400" spc="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 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*</a:t>
            </a:r>
            <a:r>
              <a:rPr dirty="0" smtClean="0" sz="1400" spc="0">
                <a:latin typeface="Times New Roman"/>
                <a:cs typeface="Times New Roman"/>
              </a:rPr>
              <a:t>x)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559430" y="3389629"/>
            <a:ext cx="723899" cy="0"/>
          </a:xfrm>
          <a:custGeom>
            <a:avLst/>
            <a:gdLst/>
            <a:ahLst/>
            <a:cxnLst/>
            <a:rect l="l" t="t" r="r" b="b"/>
            <a:pathLst>
              <a:path w="723900" h="0">
                <a:moveTo>
                  <a:pt x="0" y="0"/>
                </a:moveTo>
                <a:lnTo>
                  <a:pt x="723899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444500" y="3371850"/>
            <a:ext cx="3097530" cy="19513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3968" sz="2100" spc="-7">
                <a:latin typeface="Andalus"/>
                <a:cs typeface="Andalus"/>
              </a:rPr>
              <a:t>E</a:t>
            </a:r>
            <a:r>
              <a:rPr dirty="0" smtClean="0" baseline="3968" sz="2100" spc="0">
                <a:latin typeface="Andalus"/>
                <a:cs typeface="Andalus"/>
              </a:rPr>
              <a:t>xample</a:t>
            </a:r>
            <a:r>
              <a:rPr dirty="0" smtClean="0" baseline="3968" sz="2100" spc="7">
                <a:latin typeface="Andalus"/>
                <a:cs typeface="Andalus"/>
              </a:rPr>
              <a:t>:</a:t>
            </a:r>
            <a:r>
              <a:rPr dirty="0" smtClean="0" baseline="3968" sz="2100" spc="0">
                <a:latin typeface="Andalus"/>
                <a:cs typeface="Andalus"/>
              </a:rPr>
              <a:t>-</a:t>
            </a:r>
            <a:r>
              <a:rPr dirty="0" smtClean="0" baseline="3968" sz="2100" spc="-15">
                <a:latin typeface="Andalus"/>
                <a:cs typeface="Andalus"/>
              </a:rPr>
              <a:t> </a:t>
            </a:r>
            <a:r>
              <a:rPr dirty="0" smtClean="0" baseline="3968" sz="2100" spc="0">
                <a:latin typeface="Andalus"/>
                <a:cs typeface="Andalus"/>
              </a:rPr>
              <a:t>eva</a:t>
            </a:r>
            <a:r>
              <a:rPr dirty="0" smtClean="0" baseline="3968" sz="2100" spc="-15">
                <a:latin typeface="Andalus"/>
                <a:cs typeface="Andalus"/>
              </a:rPr>
              <a:t>l</a:t>
            </a:r>
            <a:r>
              <a:rPr dirty="0" smtClean="0" baseline="3968" sz="2100" spc="0">
                <a:latin typeface="Andalus"/>
                <a:cs typeface="Andalus"/>
              </a:rPr>
              <a:t>uate</a:t>
            </a:r>
            <a:r>
              <a:rPr dirty="0" smtClean="0" baseline="3968" sz="2100" spc="-15">
                <a:latin typeface="Andalus"/>
                <a:cs typeface="Andalus"/>
              </a:rPr>
              <a:t> </a:t>
            </a:r>
            <a:r>
              <a:rPr dirty="0" smtClean="0" baseline="3968" sz="2100" spc="0">
                <a:latin typeface="Cambria Math"/>
                <a:cs typeface="Cambria Math"/>
              </a:rPr>
              <a:t>�</a:t>
            </a:r>
            <a:r>
              <a:rPr dirty="0" smtClean="0" baseline="3968" sz="2100" spc="112">
                <a:latin typeface="Cambria Math"/>
                <a:cs typeface="Cambria Math"/>
              </a:rPr>
              <a:t> </a:t>
            </a:r>
            <a:r>
              <a:rPr dirty="0" smtClean="0" baseline="3968" sz="2100" spc="0">
                <a:latin typeface="Cambria Math"/>
                <a:cs typeface="Cambria Math"/>
              </a:rPr>
              <a:t>=</a:t>
            </a:r>
            <a:r>
              <a:rPr dirty="0" smtClean="0" baseline="3968" sz="2100" spc="104">
                <a:latin typeface="Cambria Math"/>
                <a:cs typeface="Cambria Math"/>
              </a:rPr>
              <a:t> </a:t>
            </a:r>
            <a:r>
              <a:rPr dirty="0" smtClean="0" sz="1400" spc="-285">
                <a:latin typeface="Cambria Math"/>
                <a:cs typeface="Cambria Math"/>
              </a:rPr>
              <a:t>∫</a:t>
            </a:r>
            <a:r>
              <a:rPr dirty="0" smtClean="0" baseline="-27777" sz="1500" spc="-15">
                <a:latin typeface="Cambria Math"/>
                <a:cs typeface="Cambria Math"/>
              </a:rPr>
              <a:t>�</a:t>
            </a:r>
            <a:r>
              <a:rPr dirty="0" smtClean="0" baseline="-27777" sz="1500" spc="-15">
                <a:latin typeface="Cambria Math"/>
                <a:cs typeface="Cambria Math"/>
              </a:rPr>
              <a:t> </a:t>
            </a:r>
            <a:r>
              <a:rPr dirty="0" smtClean="0" baseline="-27777" sz="1500" spc="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√</a:t>
            </a:r>
            <a:r>
              <a:rPr dirty="0" smtClean="0" baseline="3968" sz="2100" spc="0">
                <a:latin typeface="Cambria Math"/>
                <a:cs typeface="Cambria Math"/>
              </a:rPr>
              <a:t>�</a:t>
            </a:r>
            <a:r>
              <a:rPr dirty="0" smtClean="0" baseline="3968" sz="2100" spc="-15">
                <a:latin typeface="Cambria Math"/>
                <a:cs typeface="Cambria Math"/>
              </a:rPr>
              <a:t> </a:t>
            </a:r>
            <a:r>
              <a:rPr dirty="0" smtClean="0" baseline="3968" sz="2100" spc="0">
                <a:latin typeface="Cambria Math"/>
                <a:cs typeface="Cambria Math"/>
              </a:rPr>
              <a:t>+</a:t>
            </a:r>
            <a:r>
              <a:rPr dirty="0" smtClean="0" baseline="3968" sz="2100" spc="-7">
                <a:latin typeface="Cambria Math"/>
                <a:cs typeface="Cambria Math"/>
              </a:rPr>
              <a:t> </a:t>
            </a:r>
            <a:r>
              <a:rPr dirty="0" smtClean="0" baseline="3968" sz="2100" spc="0">
                <a:latin typeface="Cambria Math"/>
                <a:cs typeface="Cambria Math"/>
              </a:rPr>
              <a:t>𝐜𝐨𝐬�</a:t>
            </a:r>
            <a:r>
              <a:rPr dirty="0" smtClean="0" baseline="3968" sz="2100" spc="-135">
                <a:latin typeface="Cambria Math"/>
                <a:cs typeface="Cambria Math"/>
              </a:rPr>
              <a:t> </a:t>
            </a:r>
            <a:r>
              <a:rPr dirty="0" smtClean="0" baseline="3968" sz="2100" spc="-7">
                <a:latin typeface="Cambria Math"/>
                <a:cs typeface="Cambria Math"/>
              </a:rPr>
              <a:t>��</a:t>
            </a:r>
            <a:endParaRPr baseline="3968" sz="21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dirty="0" smtClean="0" sz="1400" spc="-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olution</a:t>
            </a:r>
            <a:r>
              <a:rPr dirty="0" smtClean="0" sz="1400" spc="10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sy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endParaRPr sz="1400">
              <a:latin typeface="Times New Roman"/>
              <a:cs typeface="Times New Roman"/>
            </a:endParaRPr>
          </a:p>
          <a:p>
            <a:pPr marL="12700" marR="161607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f=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qr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-15">
                <a:latin typeface="Times New Roman"/>
                <a:cs typeface="Times New Roman"/>
              </a:rPr>
              <a:t>+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x))</a:t>
            </a:r>
            <a:r>
              <a:rPr dirty="0" smtClean="0" sz="1400" spc="0">
                <a:latin typeface="Times New Roman"/>
                <a:cs typeface="Times New Roman"/>
              </a:rPr>
              <a:t> f =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(c</a:t>
            </a:r>
            <a:r>
              <a:rPr dirty="0" smtClean="0" sz="1400" spc="-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s(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) +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1)</a:t>
            </a:r>
            <a:r>
              <a:rPr dirty="0" smtClean="0" sz="1400" spc="-10">
                <a:latin typeface="Times New Roman"/>
                <a:cs typeface="Times New Roman"/>
              </a:rPr>
              <a:t>^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2)</a:t>
            </a:r>
            <a:endParaRPr sz="1400">
              <a:latin typeface="Times New Roman"/>
              <a:cs typeface="Times New Roman"/>
            </a:endParaRPr>
          </a:p>
          <a:p>
            <a:pPr marL="12700" marR="2017395">
              <a:lnSpc>
                <a:spcPts val="1620"/>
              </a:lnSpc>
              <a:spcBef>
                <a:spcPts val="3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</a:t>
            </a:r>
            <a:r>
              <a:rPr dirty="0" smtClean="0" sz="1400" spc="-2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=int(f</a:t>
            </a:r>
            <a:r>
              <a:rPr dirty="0" smtClean="0" sz="1400" spc="-15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0,1)</a:t>
            </a:r>
            <a:r>
              <a:rPr dirty="0" smtClean="0" sz="1400" spc="0">
                <a:latin typeface="Times New Roman"/>
                <a:cs typeface="Times New Roman"/>
              </a:rPr>
              <a:t> 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*</a:t>
            </a:r>
            <a:r>
              <a:rPr dirty="0" smtClean="0" sz="1400" spc="0">
                <a:latin typeface="Times New Roman"/>
                <a:cs typeface="Times New Roman"/>
              </a:rPr>
              <a:t>2^</a:t>
            </a:r>
            <a:r>
              <a:rPr dirty="0" smtClean="0" sz="1400" spc="-1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/2</a:t>
            </a:r>
            <a:r>
              <a:rPr dirty="0" smtClean="0" sz="1400" spc="-15">
                <a:latin typeface="Times New Roman"/>
                <a:cs typeface="Times New Roman"/>
              </a:rPr>
              <a:t>)</a:t>
            </a:r>
            <a:r>
              <a:rPr dirty="0" smtClean="0" sz="1400" spc="-10">
                <a:latin typeface="Times New Roman"/>
                <a:cs typeface="Times New Roman"/>
              </a:rPr>
              <a:t>*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2)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21" name="object 2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13</a:t>
            </a:fld>
            <a:endParaRPr sz="1100">
              <a:latin typeface="Andalus"/>
              <a:cs typeface="Andalu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323845" y="3305302"/>
            <a:ext cx="10160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44500" y="5306186"/>
            <a:ext cx="666750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 i="1">
                <a:latin typeface="Times New Roman"/>
                <a:cs typeface="Times New Roman"/>
              </a:rPr>
              <a:t>MA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-10" b="1" i="1">
                <a:latin typeface="Times New Roman"/>
                <a:cs typeface="Times New Roman"/>
              </a:rPr>
              <a:t>L</a:t>
            </a:r>
            <a:r>
              <a:rPr dirty="0" smtClean="0" sz="1400" spc="0" b="1" i="1">
                <a:latin typeface="Times New Roman"/>
                <a:cs typeface="Times New Roman"/>
              </a:rPr>
              <a:t>AB </a:t>
            </a:r>
            <a:r>
              <a:rPr dirty="0" smtClean="0" sz="1400" spc="-15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c</a:t>
            </a:r>
            <a:r>
              <a:rPr dirty="0" smtClean="0" sz="1400" spc="5" b="1" i="1">
                <a:latin typeface="Times New Roman"/>
                <a:cs typeface="Times New Roman"/>
              </a:rPr>
              <a:t>a</a:t>
            </a:r>
            <a:r>
              <a:rPr dirty="0" smtClean="0" sz="1400" spc="0" b="1" i="1">
                <a:latin typeface="Times New Roman"/>
                <a:cs typeface="Times New Roman"/>
              </a:rPr>
              <a:t>n </a:t>
            </a:r>
            <a:r>
              <a:rPr dirty="0" smtClean="0" sz="1400" spc="-16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a</a:t>
            </a:r>
            <a:r>
              <a:rPr dirty="0" smtClean="0" sz="1400" spc="-10" b="1" i="1">
                <a:latin typeface="Times New Roman"/>
                <a:cs typeface="Times New Roman"/>
              </a:rPr>
              <a:t>l</a:t>
            </a:r>
            <a:r>
              <a:rPr dirty="0" smtClean="0" sz="1400" spc="0" b="1" i="1">
                <a:latin typeface="Times New Roman"/>
                <a:cs typeface="Times New Roman"/>
              </a:rPr>
              <a:t>so </a:t>
            </a:r>
            <a:r>
              <a:rPr dirty="0" smtClean="0" sz="1400" spc="-160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do </a:t>
            </a:r>
            <a:r>
              <a:rPr dirty="0" smtClean="0" sz="1400" spc="-170" b="1" i="1">
                <a:latin typeface="Times New Roman"/>
                <a:cs typeface="Times New Roman"/>
              </a:rPr>
              <a:t> </a:t>
            </a:r>
            <a:r>
              <a:rPr dirty="0" smtClean="0" sz="1400" spc="20" b="1" i="1">
                <a:latin typeface="Times New Roman"/>
                <a:cs typeface="Times New Roman"/>
              </a:rPr>
              <a:t>m</a:t>
            </a:r>
            <a:r>
              <a:rPr dirty="0" smtClean="0" sz="1400" spc="-15" b="1" i="1">
                <a:latin typeface="Times New Roman"/>
                <a:cs typeface="Times New Roman"/>
              </a:rPr>
              <a:t>u</a:t>
            </a:r>
            <a:r>
              <a:rPr dirty="0" smtClean="0" sz="1400" spc="-10" b="1" i="1">
                <a:latin typeface="Times New Roman"/>
                <a:cs typeface="Times New Roman"/>
              </a:rPr>
              <a:t>l</a:t>
            </a:r>
            <a:r>
              <a:rPr dirty="0" smtClean="0" sz="1400" spc="0" b="1" i="1">
                <a:latin typeface="Times New Roman"/>
                <a:cs typeface="Times New Roman"/>
              </a:rPr>
              <a:t>t</a:t>
            </a:r>
            <a:r>
              <a:rPr dirty="0" smtClean="0" sz="1400" spc="-10" b="1" i="1">
                <a:latin typeface="Times New Roman"/>
                <a:cs typeface="Times New Roman"/>
              </a:rPr>
              <a:t>i</a:t>
            </a:r>
            <a:r>
              <a:rPr dirty="0" smtClean="0" sz="1400" spc="-10" b="1" i="1">
                <a:latin typeface="Times New Roman"/>
                <a:cs typeface="Times New Roman"/>
              </a:rPr>
              <a:t>p</a:t>
            </a:r>
            <a:r>
              <a:rPr dirty="0" smtClean="0" sz="1400" spc="0" b="1" i="1">
                <a:latin typeface="Times New Roman"/>
                <a:cs typeface="Times New Roman"/>
              </a:rPr>
              <a:t>le </a:t>
            </a:r>
            <a:r>
              <a:rPr dirty="0" smtClean="0" sz="1400" spc="-150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i</a:t>
            </a:r>
            <a:r>
              <a:rPr dirty="0" smtClean="0" sz="1400" spc="-15" b="1" i="1">
                <a:latin typeface="Times New Roman"/>
                <a:cs typeface="Times New Roman"/>
              </a:rPr>
              <a:t>n</a:t>
            </a:r>
            <a:r>
              <a:rPr dirty="0" smtClean="0" sz="1400" spc="0" b="1" i="1">
                <a:latin typeface="Times New Roman"/>
                <a:cs typeface="Times New Roman"/>
              </a:rPr>
              <a:t>t</a:t>
            </a:r>
            <a:r>
              <a:rPr dirty="0" smtClean="0" sz="1400" spc="-15" b="1" i="1">
                <a:latin typeface="Times New Roman"/>
                <a:cs typeface="Times New Roman"/>
              </a:rPr>
              <a:t>e</a:t>
            </a:r>
            <a:r>
              <a:rPr dirty="0" smtClean="0" sz="1400" spc="0" b="1" i="1">
                <a:latin typeface="Times New Roman"/>
                <a:cs typeface="Times New Roman"/>
              </a:rPr>
              <a:t>g</a:t>
            </a:r>
            <a:r>
              <a:rPr dirty="0" smtClean="0" sz="1400" spc="-10" b="1" i="1">
                <a:latin typeface="Times New Roman"/>
                <a:cs typeface="Times New Roman"/>
              </a:rPr>
              <a:t>r</a:t>
            </a:r>
            <a:r>
              <a:rPr dirty="0" smtClean="0" sz="1400" spc="-10" b="1" i="1">
                <a:latin typeface="Times New Roman"/>
                <a:cs typeface="Times New Roman"/>
              </a:rPr>
              <a:t>a</a:t>
            </a:r>
            <a:r>
              <a:rPr dirty="0" smtClean="0" sz="1400" spc="-10" b="1" i="1">
                <a:latin typeface="Times New Roman"/>
                <a:cs typeface="Times New Roman"/>
              </a:rPr>
              <a:t>l</a:t>
            </a:r>
            <a:r>
              <a:rPr dirty="0" smtClean="0" sz="1400" spc="0" b="1" i="1">
                <a:latin typeface="Times New Roman"/>
                <a:cs typeface="Times New Roman"/>
              </a:rPr>
              <a:t>s. </a:t>
            </a:r>
            <a:r>
              <a:rPr dirty="0" smtClean="0" sz="1400" spc="-155" b="1" i="1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he </a:t>
            </a:r>
            <a:r>
              <a:rPr dirty="0" smtClean="0" sz="1400" spc="-150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f</a:t>
            </a:r>
            <a:r>
              <a:rPr dirty="0" smtClean="0" sz="1400" spc="-10" b="1" i="1">
                <a:latin typeface="Times New Roman"/>
                <a:cs typeface="Times New Roman"/>
              </a:rPr>
              <a:t>o</a:t>
            </a:r>
            <a:r>
              <a:rPr dirty="0" smtClean="0" sz="1400" spc="0" b="1" i="1">
                <a:latin typeface="Times New Roman"/>
                <a:cs typeface="Times New Roman"/>
              </a:rPr>
              <a:t>l</a:t>
            </a:r>
            <a:r>
              <a:rPr dirty="0" smtClean="0" sz="1400" spc="-10" b="1" i="1">
                <a:latin typeface="Times New Roman"/>
                <a:cs typeface="Times New Roman"/>
              </a:rPr>
              <a:t>l</a:t>
            </a:r>
            <a:r>
              <a:rPr dirty="0" smtClean="0" sz="1400" spc="0" b="1" i="1">
                <a:latin typeface="Times New Roman"/>
                <a:cs typeface="Times New Roman"/>
              </a:rPr>
              <a:t>o</a:t>
            </a:r>
            <a:r>
              <a:rPr dirty="0" smtClean="0" sz="1400" spc="-15" b="1" i="1">
                <a:latin typeface="Times New Roman"/>
                <a:cs typeface="Times New Roman"/>
              </a:rPr>
              <a:t>w</a:t>
            </a:r>
            <a:r>
              <a:rPr dirty="0" smtClean="0" sz="1400" spc="0" b="1" i="1">
                <a:latin typeface="Times New Roman"/>
                <a:cs typeface="Times New Roman"/>
              </a:rPr>
              <a:t>ing </a:t>
            </a:r>
            <a:r>
              <a:rPr dirty="0" smtClean="0" sz="1400" spc="-160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c</a:t>
            </a:r>
            <a:r>
              <a:rPr dirty="0" smtClean="0" sz="1400" spc="-10" b="1" i="1">
                <a:latin typeface="Times New Roman"/>
                <a:cs typeface="Times New Roman"/>
              </a:rPr>
              <a:t>o</a:t>
            </a:r>
            <a:r>
              <a:rPr dirty="0" smtClean="0" sz="1400" spc="0" b="1" i="1">
                <a:latin typeface="Times New Roman"/>
                <a:cs typeface="Times New Roman"/>
              </a:rPr>
              <a:t>m</a:t>
            </a:r>
            <a:r>
              <a:rPr dirty="0" smtClean="0" sz="1400" spc="5" b="1" i="1">
                <a:latin typeface="Times New Roman"/>
                <a:cs typeface="Times New Roman"/>
              </a:rPr>
              <a:t>m</a:t>
            </a:r>
            <a:r>
              <a:rPr dirty="0" smtClean="0" sz="1400" spc="-10" b="1" i="1">
                <a:latin typeface="Times New Roman"/>
                <a:cs typeface="Times New Roman"/>
              </a:rPr>
              <a:t>a</a:t>
            </a:r>
            <a:r>
              <a:rPr dirty="0" smtClean="0" sz="1400" spc="-15" b="1" i="1">
                <a:latin typeface="Times New Roman"/>
                <a:cs typeface="Times New Roman"/>
              </a:rPr>
              <a:t>n</a:t>
            </a:r>
            <a:r>
              <a:rPr dirty="0" smtClean="0" sz="1400" spc="0" b="1" i="1">
                <a:latin typeface="Times New Roman"/>
                <a:cs typeface="Times New Roman"/>
              </a:rPr>
              <a:t>d </a:t>
            </a:r>
            <a:r>
              <a:rPr dirty="0" smtClean="0" sz="1400" spc="-150" b="1" i="1">
                <a:latin typeface="Times New Roman"/>
                <a:cs typeface="Times New Roman"/>
              </a:rPr>
              <a:t> </a:t>
            </a:r>
            <a:r>
              <a:rPr dirty="0" smtClean="0" sz="1400" spc="-15" b="1" i="1">
                <a:latin typeface="Times New Roman"/>
                <a:cs typeface="Times New Roman"/>
              </a:rPr>
              <a:t>c</a:t>
            </a:r>
            <a:r>
              <a:rPr dirty="0" smtClean="0" sz="1400" spc="-20" b="1" i="1">
                <a:latin typeface="Times New Roman"/>
                <a:cs typeface="Times New Roman"/>
              </a:rPr>
              <a:t>o</a:t>
            </a:r>
            <a:r>
              <a:rPr dirty="0" smtClean="0" sz="1400" spc="20" b="1" i="1">
                <a:latin typeface="Times New Roman"/>
                <a:cs typeface="Times New Roman"/>
              </a:rPr>
              <a:t>m</a:t>
            </a:r>
            <a:r>
              <a:rPr dirty="0" smtClean="0" sz="1400" spc="-10" b="1" i="1">
                <a:latin typeface="Times New Roman"/>
                <a:cs typeface="Times New Roman"/>
              </a:rPr>
              <a:t>p</a:t>
            </a:r>
            <a:r>
              <a:rPr dirty="0" smtClean="0" sz="1400" spc="0" b="1" i="1">
                <a:latin typeface="Times New Roman"/>
                <a:cs typeface="Times New Roman"/>
              </a:rPr>
              <a:t>ut</a:t>
            </a:r>
            <a:r>
              <a:rPr dirty="0" smtClean="0" sz="1400" spc="-15" b="1" i="1">
                <a:latin typeface="Times New Roman"/>
                <a:cs typeface="Times New Roman"/>
              </a:rPr>
              <a:t>e</a:t>
            </a:r>
            <a:r>
              <a:rPr dirty="0" smtClean="0" sz="1400" spc="0" b="1" i="1">
                <a:latin typeface="Times New Roman"/>
                <a:cs typeface="Times New Roman"/>
              </a:rPr>
              <a:t>s </a:t>
            </a:r>
            <a:r>
              <a:rPr dirty="0" smtClean="0" sz="1400" spc="-160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t</a:t>
            </a:r>
            <a:r>
              <a:rPr dirty="0" smtClean="0" sz="1400" spc="-15" b="1" i="1">
                <a:latin typeface="Times New Roman"/>
                <a:cs typeface="Times New Roman"/>
              </a:rPr>
              <a:t>h</a:t>
            </a:r>
            <a:r>
              <a:rPr dirty="0" smtClean="0" sz="1400" spc="0" b="1" i="1">
                <a:latin typeface="Times New Roman"/>
                <a:cs typeface="Times New Roman"/>
              </a:rPr>
              <a:t>e </a:t>
            </a:r>
            <a:r>
              <a:rPr dirty="0" smtClean="0" sz="1400" spc="-150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d</a:t>
            </a:r>
            <a:r>
              <a:rPr dirty="0" smtClean="0" sz="1400" spc="-10" b="1" i="1">
                <a:latin typeface="Times New Roman"/>
                <a:cs typeface="Times New Roman"/>
              </a:rPr>
              <a:t>o</a:t>
            </a:r>
            <a:r>
              <a:rPr dirty="0" smtClean="0" sz="1400" spc="0" b="1" i="1">
                <a:latin typeface="Times New Roman"/>
                <a:cs typeface="Times New Roman"/>
              </a:rPr>
              <a:t>u</a:t>
            </a:r>
            <a:r>
              <a:rPr dirty="0" smtClean="0" sz="1400" spc="-10" b="1" i="1">
                <a:latin typeface="Times New Roman"/>
                <a:cs typeface="Times New Roman"/>
              </a:rPr>
              <a:t>b</a:t>
            </a:r>
            <a:r>
              <a:rPr dirty="0" smtClean="0" sz="1400" spc="0" b="1" i="1">
                <a:latin typeface="Times New Roman"/>
                <a:cs typeface="Times New Roman"/>
              </a:rPr>
              <a:t>le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44500" y="5572886"/>
            <a:ext cx="1171575" cy="2787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3968" sz="2100" b="1" i="1">
                <a:latin typeface="Times New Roman"/>
                <a:cs typeface="Times New Roman"/>
              </a:rPr>
              <a:t>int</a:t>
            </a:r>
            <a:r>
              <a:rPr dirty="0" smtClean="0" baseline="3968" sz="2100" spc="-22" b="1" i="1">
                <a:latin typeface="Times New Roman"/>
                <a:cs typeface="Times New Roman"/>
              </a:rPr>
              <a:t>e</a:t>
            </a:r>
            <a:r>
              <a:rPr dirty="0" smtClean="0" baseline="3968" sz="2100" spc="-15" b="1" i="1">
                <a:latin typeface="Times New Roman"/>
                <a:cs typeface="Times New Roman"/>
              </a:rPr>
              <a:t>g</a:t>
            </a:r>
            <a:r>
              <a:rPr dirty="0" smtClean="0" baseline="3968" sz="2100" spc="0" b="1" i="1">
                <a:latin typeface="Times New Roman"/>
                <a:cs typeface="Times New Roman"/>
              </a:rPr>
              <a:t>r</a:t>
            </a:r>
            <a:r>
              <a:rPr dirty="0" smtClean="0" baseline="3968" sz="2100" spc="-15" b="1" i="1">
                <a:latin typeface="Times New Roman"/>
                <a:cs typeface="Times New Roman"/>
              </a:rPr>
              <a:t>a</a:t>
            </a:r>
            <a:r>
              <a:rPr dirty="0" smtClean="0" baseline="3968" sz="2100" spc="15" b="1" i="1">
                <a:latin typeface="Times New Roman"/>
                <a:cs typeface="Times New Roman"/>
              </a:rPr>
              <a:t>l</a:t>
            </a:r>
            <a:r>
              <a:rPr dirty="0" smtClean="0" baseline="3968" sz="2100" spc="0" b="1" i="1">
                <a:latin typeface="Times New Roman"/>
                <a:cs typeface="Times New Roman"/>
              </a:rPr>
              <a:t>:- </a:t>
            </a:r>
            <a:r>
              <a:rPr dirty="0" smtClean="0" baseline="3968" sz="2100" spc="-30" b="1" i="1">
                <a:latin typeface="Times New Roman"/>
                <a:cs typeface="Times New Roman"/>
              </a:rPr>
              <a:t> </a:t>
            </a:r>
            <a:r>
              <a:rPr dirty="0" smtClean="0" sz="1400" spc="-285">
                <a:latin typeface="Cambria Math"/>
                <a:cs typeface="Cambria Math"/>
              </a:rPr>
              <a:t>∫</a:t>
            </a:r>
            <a:r>
              <a:rPr dirty="0" smtClean="0" baseline="-27777" sz="1500" spc="-15">
                <a:latin typeface="Cambria Math"/>
                <a:cs typeface="Cambria Math"/>
              </a:rPr>
              <a:t>�</a:t>
            </a:r>
            <a:r>
              <a:rPr dirty="0" smtClean="0" baseline="-27777" sz="1500" spc="-15">
                <a:latin typeface="Cambria Math"/>
                <a:cs typeface="Cambria Math"/>
              </a:rPr>
              <a:t>  </a:t>
            </a:r>
            <a:r>
              <a:rPr dirty="0" smtClean="0" baseline="-27777" sz="1500" spc="-89">
                <a:latin typeface="Cambria Math"/>
                <a:cs typeface="Cambria Math"/>
              </a:rPr>
              <a:t> </a:t>
            </a:r>
            <a:r>
              <a:rPr dirty="0" smtClean="0" sz="1400" spc="-285">
                <a:latin typeface="Cambria Math"/>
                <a:cs typeface="Cambria Math"/>
              </a:rPr>
              <a:t>∫</a:t>
            </a:r>
            <a:r>
              <a:rPr dirty="0" smtClean="0" baseline="-27777" sz="1500" spc="-15">
                <a:latin typeface="Cambria Math"/>
                <a:cs typeface="Cambria Math"/>
              </a:rPr>
              <a:t>�</a:t>
            </a:r>
            <a:endParaRPr baseline="-27777" sz="15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816354" y="5562218"/>
            <a:ext cx="150558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 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  ��)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6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∶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330197" y="5506338"/>
            <a:ext cx="51308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𝝅𝒔𝒊𝒏�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44500" y="6007480"/>
            <a:ext cx="6669405" cy="35401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&gt;&gt; 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y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x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y; int</a:t>
            </a:r>
            <a:r>
              <a:rPr dirty="0" smtClean="0" sz="1400" spc="-10" b="1">
                <a:latin typeface="Times New Roman"/>
                <a:cs typeface="Times New Roman"/>
              </a:rPr>
              <a:t>(</a:t>
            </a:r>
            <a:r>
              <a:rPr dirty="0" smtClean="0" sz="1400" spc="0" b="1">
                <a:latin typeface="Times New Roman"/>
                <a:cs typeface="Times New Roman"/>
              </a:rPr>
              <a:t>int</a:t>
            </a:r>
            <a:r>
              <a:rPr dirty="0" smtClean="0" sz="1400" spc="-15" b="1">
                <a:latin typeface="Times New Roman"/>
                <a:cs typeface="Times New Roman"/>
              </a:rPr>
              <a:t>(</a:t>
            </a:r>
            <a:r>
              <a:rPr dirty="0" smtClean="0" sz="1400" spc="0" b="1">
                <a:latin typeface="Times New Roman"/>
                <a:cs typeface="Times New Roman"/>
              </a:rPr>
              <a:t>xˆ2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+ </a:t>
            </a:r>
            <a:r>
              <a:rPr dirty="0" smtClean="0" sz="1400" spc="5" b="1">
                <a:latin typeface="Times New Roman"/>
                <a:cs typeface="Times New Roman"/>
              </a:rPr>
              <a:t>y</a:t>
            </a:r>
            <a:r>
              <a:rPr dirty="0" smtClean="0" sz="1400" spc="-15" b="1">
                <a:latin typeface="Times New Roman"/>
                <a:cs typeface="Times New Roman"/>
              </a:rPr>
              <a:t>ˆ</a:t>
            </a:r>
            <a:r>
              <a:rPr dirty="0" smtClean="0" sz="1400" spc="0" b="1">
                <a:latin typeface="Times New Roman"/>
                <a:cs typeface="Times New Roman"/>
              </a:rPr>
              <a:t>1,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y,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0,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in</a:t>
            </a:r>
            <a:r>
              <a:rPr dirty="0" smtClean="0" sz="1400" spc="-15" b="1">
                <a:latin typeface="Times New Roman"/>
                <a:cs typeface="Times New Roman"/>
              </a:rPr>
              <a:t>(</a:t>
            </a:r>
            <a:r>
              <a:rPr dirty="0" smtClean="0" sz="1400" spc="0" b="1">
                <a:latin typeface="Times New Roman"/>
                <a:cs typeface="Times New Roman"/>
              </a:rPr>
              <a:t>x</a:t>
            </a:r>
            <a:r>
              <a:rPr dirty="0" smtClean="0" sz="1400" spc="-15" b="1">
                <a:latin typeface="Times New Roman"/>
                <a:cs typeface="Times New Roman"/>
              </a:rPr>
              <a:t>)</a:t>
            </a:r>
            <a:r>
              <a:rPr dirty="0" smtClean="0" sz="1400" spc="0" b="1">
                <a:latin typeface="Times New Roman"/>
                <a:cs typeface="Times New Roman"/>
              </a:rPr>
              <a:t>),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0,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pi)</a:t>
            </a:r>
            <a:endParaRPr sz="1400">
              <a:latin typeface="Times New Roman"/>
              <a:cs typeface="Times New Roman"/>
            </a:endParaRPr>
          </a:p>
          <a:p>
            <a:pPr marL="12700" marR="5969635">
              <a:lnSpc>
                <a:spcPts val="1610"/>
              </a:lnSpc>
              <a:spcBef>
                <a:spcPts val="15"/>
              </a:spcBef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 pi</a:t>
            </a:r>
            <a:r>
              <a:rPr dirty="0" smtClean="0" sz="1400" spc="-10">
                <a:latin typeface="Times New Roman"/>
                <a:cs typeface="Times New Roman"/>
              </a:rPr>
              <a:t>^</a:t>
            </a: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9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33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 marL="12700" marR="12700">
              <a:lnSpc>
                <a:spcPts val="1620"/>
              </a:lnSpc>
            </a:pPr>
            <a:r>
              <a:rPr dirty="0" smtClean="0" sz="1400" b="1" i="1">
                <a:latin typeface="Times New Roman"/>
                <a:cs typeface="Times New Roman"/>
              </a:rPr>
              <a:t>MA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-10" b="1" i="1">
                <a:latin typeface="Times New Roman"/>
                <a:cs typeface="Times New Roman"/>
              </a:rPr>
              <a:t>L</a:t>
            </a:r>
            <a:r>
              <a:rPr dirty="0" smtClean="0" sz="1400" spc="0" b="1" i="1">
                <a:latin typeface="Times New Roman"/>
                <a:cs typeface="Times New Roman"/>
              </a:rPr>
              <a:t>AB</a:t>
            </a:r>
            <a:r>
              <a:rPr dirty="0" smtClean="0" sz="1400" spc="-6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has</a:t>
            </a:r>
            <a:r>
              <a:rPr dirty="0" smtClean="0" sz="1400" spc="-60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c</a:t>
            </a:r>
            <a:r>
              <a:rPr dirty="0" smtClean="0" sz="1400" spc="-20" b="1" i="1">
                <a:latin typeface="Times New Roman"/>
                <a:cs typeface="Times New Roman"/>
              </a:rPr>
              <a:t>o</a:t>
            </a:r>
            <a:r>
              <a:rPr dirty="0" smtClean="0" sz="1400" spc="0" b="1" i="1">
                <a:latin typeface="Times New Roman"/>
                <a:cs typeface="Times New Roman"/>
              </a:rPr>
              <a:t>mmand</a:t>
            </a:r>
            <a:r>
              <a:rPr dirty="0" smtClean="0" sz="1400" spc="-60" b="1" i="1">
                <a:latin typeface="Times New Roman"/>
                <a:cs typeface="Times New Roman"/>
              </a:rPr>
              <a:t> </a:t>
            </a:r>
            <a:r>
              <a:rPr dirty="0" smtClean="0" sz="1400" spc="-15" b="1" i="1">
                <a:latin typeface="Times New Roman"/>
                <a:cs typeface="Times New Roman"/>
              </a:rPr>
              <a:t>c</a:t>
            </a:r>
            <a:r>
              <a:rPr dirty="0" smtClean="0" sz="1400" spc="0" b="1" i="1">
                <a:latin typeface="Times New Roman"/>
                <a:cs typeface="Times New Roman"/>
              </a:rPr>
              <a:t>a</a:t>
            </a:r>
            <a:r>
              <a:rPr dirty="0" smtClean="0" sz="1400" spc="-10" b="1" i="1">
                <a:latin typeface="Times New Roman"/>
                <a:cs typeface="Times New Roman"/>
              </a:rPr>
              <a:t>l</a:t>
            </a:r>
            <a:r>
              <a:rPr dirty="0" smtClean="0" sz="1400" spc="0" b="1" i="1">
                <a:latin typeface="Times New Roman"/>
                <a:cs typeface="Times New Roman"/>
              </a:rPr>
              <a:t>l</a:t>
            </a:r>
            <a:r>
              <a:rPr dirty="0" smtClean="0" sz="1400" spc="-15" b="1" i="1">
                <a:latin typeface="Times New Roman"/>
                <a:cs typeface="Times New Roman"/>
              </a:rPr>
              <a:t>e</a:t>
            </a:r>
            <a:r>
              <a:rPr dirty="0" smtClean="0" sz="1400" spc="0" b="1" i="1">
                <a:latin typeface="Times New Roman"/>
                <a:cs typeface="Times New Roman"/>
              </a:rPr>
              <a:t>d</a:t>
            </a:r>
            <a:r>
              <a:rPr dirty="0" smtClean="0" sz="1400" spc="-60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s</a:t>
            </a:r>
            <a:r>
              <a:rPr dirty="0" smtClean="0" sz="1400" spc="-20" b="1" i="1">
                <a:latin typeface="Times New Roman"/>
                <a:cs typeface="Times New Roman"/>
              </a:rPr>
              <a:t>i</a:t>
            </a:r>
            <a:r>
              <a:rPr dirty="0" smtClean="0" sz="1400" spc="20" b="1" i="1">
                <a:latin typeface="Times New Roman"/>
                <a:cs typeface="Times New Roman"/>
              </a:rPr>
              <a:t>m</a:t>
            </a:r>
            <a:r>
              <a:rPr dirty="0" smtClean="0" sz="1400" spc="-10" b="1" i="1">
                <a:latin typeface="Times New Roman"/>
                <a:cs typeface="Times New Roman"/>
              </a:rPr>
              <a:t>p</a:t>
            </a:r>
            <a:r>
              <a:rPr dirty="0" smtClean="0" sz="1400" spc="-10" b="1" i="1">
                <a:latin typeface="Times New Roman"/>
                <a:cs typeface="Times New Roman"/>
              </a:rPr>
              <a:t>l</a:t>
            </a:r>
            <a:r>
              <a:rPr dirty="0" smtClean="0" sz="1400" spc="-10" b="1" i="1">
                <a:latin typeface="Times New Roman"/>
                <a:cs typeface="Times New Roman"/>
              </a:rPr>
              <a:t>i</a:t>
            </a:r>
            <a:r>
              <a:rPr dirty="0" smtClean="0" sz="1400" spc="0" b="1" i="1">
                <a:latin typeface="Times New Roman"/>
                <a:cs typeface="Times New Roman"/>
              </a:rPr>
              <a:t>fy.</a:t>
            </a:r>
            <a:r>
              <a:rPr dirty="0" smtClean="0" sz="1400" spc="-6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Which</a:t>
            </a:r>
            <a:r>
              <a:rPr dirty="0" smtClean="0" sz="1400" spc="-65" b="1" i="1">
                <a:latin typeface="Times New Roman"/>
                <a:cs typeface="Times New Roman"/>
              </a:rPr>
              <a:t> </a:t>
            </a:r>
            <a:r>
              <a:rPr dirty="0" smtClean="0" sz="1400" spc="-15" b="1" i="1">
                <a:latin typeface="Times New Roman"/>
                <a:cs typeface="Times New Roman"/>
              </a:rPr>
              <a:t>y</a:t>
            </a:r>
            <a:r>
              <a:rPr dirty="0" smtClean="0" sz="1400" spc="0" b="1" i="1">
                <a:latin typeface="Times New Roman"/>
                <a:cs typeface="Times New Roman"/>
              </a:rPr>
              <a:t>ou</a:t>
            </a:r>
            <a:r>
              <a:rPr dirty="0" smtClean="0" sz="1400" spc="-6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c</a:t>
            </a:r>
            <a:r>
              <a:rPr dirty="0" smtClean="0" sz="1400" spc="5" b="1" i="1">
                <a:latin typeface="Times New Roman"/>
                <a:cs typeface="Times New Roman"/>
              </a:rPr>
              <a:t>a</a:t>
            </a:r>
            <a:r>
              <a:rPr dirty="0" smtClean="0" sz="1400" spc="0" b="1" i="1">
                <a:latin typeface="Times New Roman"/>
                <a:cs typeface="Times New Roman"/>
              </a:rPr>
              <a:t>n</a:t>
            </a:r>
            <a:r>
              <a:rPr dirty="0" smtClean="0" sz="1400" spc="-65" b="1" i="1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s</a:t>
            </a:r>
            <a:r>
              <a:rPr dirty="0" smtClean="0" sz="1400" spc="-20" b="1" i="1">
                <a:latin typeface="Times New Roman"/>
                <a:cs typeface="Times New Roman"/>
              </a:rPr>
              <a:t>o</a:t>
            </a:r>
            <a:r>
              <a:rPr dirty="0" smtClean="0" sz="1400" spc="20" b="1" i="1">
                <a:latin typeface="Times New Roman"/>
                <a:cs typeface="Times New Roman"/>
              </a:rPr>
              <a:t>m</a:t>
            </a:r>
            <a:r>
              <a:rPr dirty="0" smtClean="0" sz="1400" spc="-15" b="1" i="1">
                <a:latin typeface="Times New Roman"/>
                <a:cs typeface="Times New Roman"/>
              </a:rPr>
              <a:t>e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-20" b="1" i="1">
                <a:latin typeface="Times New Roman"/>
                <a:cs typeface="Times New Roman"/>
              </a:rPr>
              <a:t>i</a:t>
            </a:r>
            <a:r>
              <a:rPr dirty="0" smtClean="0" sz="1400" spc="20" b="1" i="1">
                <a:latin typeface="Times New Roman"/>
                <a:cs typeface="Times New Roman"/>
              </a:rPr>
              <a:t>m</a:t>
            </a:r>
            <a:r>
              <a:rPr dirty="0" smtClean="0" sz="1400" spc="-15" b="1" i="1">
                <a:latin typeface="Times New Roman"/>
                <a:cs typeface="Times New Roman"/>
              </a:rPr>
              <a:t>e</a:t>
            </a:r>
            <a:r>
              <a:rPr dirty="0" smtClean="0" sz="1400" spc="0" b="1" i="1">
                <a:latin typeface="Times New Roman"/>
                <a:cs typeface="Times New Roman"/>
              </a:rPr>
              <a:t>s</a:t>
            </a:r>
            <a:r>
              <a:rPr dirty="0" smtClean="0" sz="1400" spc="-60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use</a:t>
            </a:r>
            <a:r>
              <a:rPr dirty="0" smtClean="0" sz="1400" spc="-65" b="1" i="1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o</a:t>
            </a:r>
            <a:r>
              <a:rPr dirty="0" smtClean="0" sz="1400" spc="-60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e</a:t>
            </a:r>
            <a:r>
              <a:rPr dirty="0" smtClean="0" sz="1400" spc="-10" b="1" i="1">
                <a:latin typeface="Times New Roman"/>
                <a:cs typeface="Times New Roman"/>
              </a:rPr>
              <a:t>x</a:t>
            </a:r>
            <a:r>
              <a:rPr dirty="0" smtClean="0" sz="1400" spc="0" b="1" i="1">
                <a:latin typeface="Times New Roman"/>
                <a:cs typeface="Times New Roman"/>
              </a:rPr>
              <a:t>pr</a:t>
            </a:r>
            <a:r>
              <a:rPr dirty="0" smtClean="0" sz="1400" spc="-15" b="1" i="1">
                <a:latin typeface="Times New Roman"/>
                <a:cs typeface="Times New Roman"/>
              </a:rPr>
              <a:t>e</a:t>
            </a:r>
            <a:r>
              <a:rPr dirty="0" smtClean="0" sz="1400" spc="-10" b="1" i="1">
                <a:latin typeface="Times New Roman"/>
                <a:cs typeface="Times New Roman"/>
              </a:rPr>
              <a:t>s</a:t>
            </a:r>
            <a:r>
              <a:rPr dirty="0" smtClean="0" sz="1400" spc="0" b="1" i="1">
                <a:latin typeface="Times New Roman"/>
                <a:cs typeface="Times New Roman"/>
              </a:rPr>
              <a:t>s</a:t>
            </a:r>
            <a:r>
              <a:rPr dirty="0" smtClean="0" sz="1400" spc="-60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a</a:t>
            </a:r>
            <a:r>
              <a:rPr dirty="0" smtClean="0" sz="1400" spc="-60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f</a:t>
            </a:r>
            <a:r>
              <a:rPr dirty="0" smtClean="0" sz="1400" spc="5" b="1" i="1">
                <a:latin typeface="Times New Roman"/>
                <a:cs typeface="Times New Roman"/>
              </a:rPr>
              <a:t>o</a:t>
            </a:r>
            <a:r>
              <a:rPr dirty="0" smtClean="0" sz="1400" spc="-20" b="1" i="1">
                <a:latin typeface="Times New Roman"/>
                <a:cs typeface="Times New Roman"/>
              </a:rPr>
              <a:t>r</a:t>
            </a:r>
            <a:r>
              <a:rPr dirty="0" smtClean="0" sz="1400" spc="20" b="1" i="1">
                <a:latin typeface="Times New Roman"/>
                <a:cs typeface="Times New Roman"/>
              </a:rPr>
              <a:t>m</a:t>
            </a:r>
            <a:r>
              <a:rPr dirty="0" smtClean="0" sz="1400" spc="-15" b="1" i="1">
                <a:latin typeface="Times New Roman"/>
                <a:cs typeface="Times New Roman"/>
              </a:rPr>
              <a:t>u</a:t>
            </a:r>
            <a:r>
              <a:rPr dirty="0" smtClean="0" sz="1400" spc="-10" b="1" i="1">
                <a:latin typeface="Times New Roman"/>
                <a:cs typeface="Times New Roman"/>
              </a:rPr>
              <a:t>l</a:t>
            </a:r>
            <a:r>
              <a:rPr dirty="0" smtClean="0" sz="1400" spc="0" b="1" i="1">
                <a:latin typeface="Times New Roman"/>
                <a:cs typeface="Times New Roman"/>
              </a:rPr>
              <a:t>a</a:t>
            </a:r>
            <a:r>
              <a:rPr dirty="0" smtClean="0" sz="1400" spc="0" b="1" i="1">
                <a:latin typeface="Times New Roman"/>
                <a:cs typeface="Times New Roman"/>
              </a:rPr>
              <a:t> as</a:t>
            </a:r>
            <a:r>
              <a:rPr dirty="0" smtClean="0" sz="1400" spc="-1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s</a:t>
            </a:r>
            <a:r>
              <a:rPr dirty="0" smtClean="0" sz="1400" spc="-20" b="1" i="1">
                <a:latin typeface="Times New Roman"/>
                <a:cs typeface="Times New Roman"/>
              </a:rPr>
              <a:t>i</a:t>
            </a:r>
            <a:r>
              <a:rPr dirty="0" smtClean="0" sz="1400" spc="20" b="1" i="1">
                <a:latin typeface="Times New Roman"/>
                <a:cs typeface="Times New Roman"/>
              </a:rPr>
              <a:t>m</a:t>
            </a:r>
            <a:r>
              <a:rPr dirty="0" smtClean="0" sz="1400" spc="-10" b="1" i="1">
                <a:latin typeface="Times New Roman"/>
                <a:cs typeface="Times New Roman"/>
              </a:rPr>
              <a:t>p</a:t>
            </a:r>
            <a:r>
              <a:rPr dirty="0" smtClean="0" sz="1400" spc="-10" b="1" i="1">
                <a:latin typeface="Times New Roman"/>
                <a:cs typeface="Times New Roman"/>
              </a:rPr>
              <a:t>l</a:t>
            </a:r>
            <a:r>
              <a:rPr dirty="0" smtClean="0" sz="1400" spc="0" b="1" i="1">
                <a:latin typeface="Times New Roman"/>
                <a:cs typeface="Times New Roman"/>
              </a:rPr>
              <a:t>y </a:t>
            </a:r>
            <a:r>
              <a:rPr dirty="0" smtClean="0" sz="1400" spc="-10" b="1" i="1">
                <a:latin typeface="Times New Roman"/>
                <a:cs typeface="Times New Roman"/>
              </a:rPr>
              <a:t>a</a:t>
            </a:r>
            <a:r>
              <a:rPr dirty="0" smtClean="0" sz="1400" spc="0" b="1" i="1">
                <a:latin typeface="Times New Roman"/>
                <a:cs typeface="Times New Roman"/>
              </a:rPr>
              <a:t>s</a:t>
            </a:r>
            <a:r>
              <a:rPr dirty="0" smtClean="0" sz="1400" spc="-1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p</a:t>
            </a:r>
            <a:r>
              <a:rPr dirty="0" smtClean="0" sz="1400" spc="-10" b="1" i="1">
                <a:latin typeface="Times New Roman"/>
                <a:cs typeface="Times New Roman"/>
              </a:rPr>
              <a:t>o</a:t>
            </a:r>
            <a:r>
              <a:rPr dirty="0" smtClean="0" sz="1400" spc="0" b="1" i="1">
                <a:latin typeface="Times New Roman"/>
                <a:cs typeface="Times New Roman"/>
              </a:rPr>
              <a:t>s</a:t>
            </a:r>
            <a:r>
              <a:rPr dirty="0" smtClean="0" sz="1400" spc="-10" b="1" i="1">
                <a:latin typeface="Times New Roman"/>
                <a:cs typeface="Times New Roman"/>
              </a:rPr>
              <a:t>s</a:t>
            </a:r>
            <a:r>
              <a:rPr dirty="0" smtClean="0" sz="1400" spc="-10" b="1" i="1">
                <a:latin typeface="Times New Roman"/>
                <a:cs typeface="Times New Roman"/>
              </a:rPr>
              <a:t>i</a:t>
            </a:r>
            <a:r>
              <a:rPr dirty="0" smtClean="0" sz="1400" spc="0" b="1" i="1">
                <a:latin typeface="Times New Roman"/>
                <a:cs typeface="Times New Roman"/>
              </a:rPr>
              <a:t>ble,</a:t>
            </a:r>
            <a:r>
              <a:rPr dirty="0" smtClean="0" sz="1400" spc="-1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for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-15" b="1" i="1">
                <a:latin typeface="Times New Roman"/>
                <a:cs typeface="Times New Roman"/>
              </a:rPr>
              <a:t>e</a:t>
            </a:r>
            <a:r>
              <a:rPr dirty="0" smtClean="0" sz="1400" spc="-10" b="1" i="1">
                <a:latin typeface="Times New Roman"/>
                <a:cs typeface="Times New Roman"/>
              </a:rPr>
              <a:t>x</a:t>
            </a:r>
            <a:r>
              <a:rPr dirty="0" smtClean="0" sz="1400" spc="-20" b="1" i="1">
                <a:latin typeface="Times New Roman"/>
                <a:cs typeface="Times New Roman"/>
              </a:rPr>
              <a:t>a</a:t>
            </a:r>
            <a:r>
              <a:rPr dirty="0" smtClean="0" sz="1400" spc="20" b="1" i="1">
                <a:latin typeface="Times New Roman"/>
                <a:cs typeface="Times New Roman"/>
              </a:rPr>
              <a:t>m</a:t>
            </a:r>
            <a:r>
              <a:rPr dirty="0" smtClean="0" sz="1400" spc="-10" b="1" i="1">
                <a:latin typeface="Times New Roman"/>
                <a:cs typeface="Times New Roman"/>
              </a:rPr>
              <a:t>p</a:t>
            </a:r>
            <a:r>
              <a:rPr dirty="0" smtClean="0" sz="1400" spc="0" b="1" i="1">
                <a:latin typeface="Times New Roman"/>
                <a:cs typeface="Times New Roman"/>
              </a:rPr>
              <a:t>le</a:t>
            </a:r>
            <a:r>
              <a:rPr dirty="0" smtClean="0" sz="1400" spc="5" b="1" i="1">
                <a:latin typeface="Times New Roman"/>
                <a:cs typeface="Times New Roman"/>
              </a:rPr>
              <a:t>:</a:t>
            </a:r>
            <a:r>
              <a:rPr dirty="0" smtClean="0" sz="1400" spc="0" b="1" i="1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18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12700" marR="459549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s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((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^</a:t>
            </a:r>
            <a:r>
              <a:rPr dirty="0" smtClean="0" sz="1400" spc="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^</a:t>
            </a:r>
            <a:r>
              <a:rPr dirty="0" smtClean="0" sz="1400" spc="-5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)/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))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^</a:t>
            </a:r>
            <a:r>
              <a:rPr dirty="0" smtClean="0" sz="1400" spc="0">
                <a:latin typeface="Times New Roman"/>
                <a:cs typeface="Times New Roman"/>
              </a:rPr>
              <a:t>2+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*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^2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26"/>
              </a:spcBef>
            </a:pPr>
            <a:endParaRPr sz="8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 u="heavy">
                <a:latin typeface="Andalus"/>
                <a:cs typeface="Andalus"/>
              </a:rPr>
              <a:t>2</a:t>
            </a:r>
            <a:r>
              <a:rPr dirty="0" smtClean="0" sz="1400" u="heavy">
                <a:latin typeface="Andalus"/>
                <a:cs typeface="Andalus"/>
              </a:rPr>
              <a:t>.6.3</a:t>
            </a:r>
            <a:r>
              <a:rPr dirty="0" smtClean="0" sz="1400" u="heavy">
                <a:latin typeface="Andalus"/>
                <a:cs typeface="Andalus"/>
              </a:rPr>
              <a:t> </a:t>
            </a:r>
            <a:r>
              <a:rPr dirty="0" smtClean="0" sz="1400" spc="-10" u="heavy">
                <a:latin typeface="Andalus"/>
                <a:cs typeface="Andalus"/>
              </a:rPr>
              <a:t>S</a:t>
            </a:r>
            <a:r>
              <a:rPr dirty="0" smtClean="0" sz="1400" spc="0" u="heavy">
                <a:latin typeface="Andalus"/>
                <a:cs typeface="Andalus"/>
              </a:rPr>
              <a:t>u</a:t>
            </a:r>
            <a:r>
              <a:rPr dirty="0" smtClean="0" sz="1400" spc="-10" u="heavy">
                <a:latin typeface="Andalus"/>
                <a:cs typeface="Andalus"/>
              </a:rPr>
              <a:t>b</a:t>
            </a:r>
            <a:r>
              <a:rPr dirty="0" smtClean="0" sz="1400" spc="0" u="heavy">
                <a:latin typeface="Andalus"/>
                <a:cs typeface="Andalus"/>
              </a:rPr>
              <a:t>st</a:t>
            </a:r>
            <a:r>
              <a:rPr dirty="0" smtClean="0" sz="1400" spc="5" u="heavy">
                <a:latin typeface="Andalus"/>
                <a:cs typeface="Andalus"/>
              </a:rPr>
              <a:t>i</a:t>
            </a:r>
            <a:r>
              <a:rPr dirty="0" smtClean="0" sz="1400" spc="0" u="heavy">
                <a:latin typeface="Andalus"/>
                <a:cs typeface="Andalus"/>
              </a:rPr>
              <a:t>tu</a:t>
            </a:r>
            <a:r>
              <a:rPr dirty="0" smtClean="0" sz="1400" spc="-15" u="heavy">
                <a:latin typeface="Andalus"/>
                <a:cs typeface="Andalus"/>
              </a:rPr>
              <a:t>t</a:t>
            </a:r>
            <a:r>
              <a:rPr dirty="0" smtClean="0" sz="1400" spc="0" u="heavy">
                <a:latin typeface="Andalus"/>
                <a:cs typeface="Andalus"/>
              </a:rPr>
              <a:t>ion</a:t>
            </a:r>
            <a:r>
              <a:rPr dirty="0" smtClean="0" sz="1400" spc="0" u="heavy">
                <a:latin typeface="Andalus"/>
                <a:cs typeface="Andalus"/>
              </a:rPr>
              <a:t>s</a:t>
            </a:r>
            <a:r>
              <a:rPr dirty="0" smtClean="0" sz="1400" spc="-5" u="heavy">
                <a:latin typeface="Andalus"/>
                <a:cs typeface="Andalus"/>
              </a:rPr>
              <a:t> </a:t>
            </a:r>
            <a:r>
              <a:rPr dirty="0" smtClean="0" sz="1400" spc="-10" u="heavy">
                <a:latin typeface="Andalus"/>
                <a:cs typeface="Andalus"/>
              </a:rPr>
              <a:t>i</a:t>
            </a:r>
            <a:r>
              <a:rPr dirty="0" smtClean="0" sz="1400" spc="0" u="heavy">
                <a:latin typeface="Andalus"/>
                <a:cs typeface="Andalus"/>
              </a:rPr>
              <a:t>n</a:t>
            </a:r>
            <a:r>
              <a:rPr dirty="0" smtClean="0" sz="1400" spc="-5" u="heavy">
                <a:latin typeface="Andalus"/>
                <a:cs typeface="Andalus"/>
              </a:rPr>
              <a:t> </a:t>
            </a:r>
            <a:r>
              <a:rPr dirty="0" smtClean="0" sz="1400" spc="-10" u="heavy">
                <a:latin typeface="Andalus"/>
                <a:cs typeface="Andalus"/>
              </a:rPr>
              <a:t>S</a:t>
            </a:r>
            <a:r>
              <a:rPr dirty="0" smtClean="0" sz="1400" spc="0" u="heavy">
                <a:latin typeface="Andalus"/>
                <a:cs typeface="Andalus"/>
              </a:rPr>
              <a:t>ym</a:t>
            </a:r>
            <a:r>
              <a:rPr dirty="0" smtClean="0" sz="1400" spc="5" u="heavy">
                <a:latin typeface="Andalus"/>
                <a:cs typeface="Andalus"/>
              </a:rPr>
              <a:t>b</a:t>
            </a:r>
            <a:r>
              <a:rPr dirty="0" smtClean="0" sz="1400" spc="0" u="heavy">
                <a:latin typeface="Andalus"/>
                <a:cs typeface="Andalus"/>
              </a:rPr>
              <a:t>o</a:t>
            </a:r>
            <a:r>
              <a:rPr dirty="0" smtClean="0" sz="1400" spc="-15" u="heavy">
                <a:latin typeface="Andalus"/>
                <a:cs typeface="Andalus"/>
              </a:rPr>
              <a:t>l</a:t>
            </a:r>
            <a:r>
              <a:rPr dirty="0" smtClean="0" sz="1400" spc="0" u="heavy">
                <a:latin typeface="Andalus"/>
                <a:cs typeface="Andalus"/>
              </a:rPr>
              <a:t>ic</a:t>
            </a:r>
            <a:r>
              <a:rPr dirty="0" smtClean="0" sz="1400" spc="0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Expr</a:t>
            </a:r>
            <a:r>
              <a:rPr dirty="0" smtClean="0" sz="1400" spc="-5" u="heavy">
                <a:latin typeface="Andalus"/>
                <a:cs typeface="Andalus"/>
              </a:rPr>
              <a:t>e</a:t>
            </a:r>
            <a:r>
              <a:rPr dirty="0" smtClean="0" sz="1400" spc="0" u="heavy">
                <a:latin typeface="Andalus"/>
                <a:cs typeface="Andalus"/>
              </a:rPr>
              <a:t>s</a:t>
            </a:r>
            <a:r>
              <a:rPr dirty="0" smtClean="0" sz="1400" spc="-5" u="heavy">
                <a:latin typeface="Andalus"/>
                <a:cs typeface="Andalus"/>
              </a:rPr>
              <a:t>s</a:t>
            </a:r>
            <a:r>
              <a:rPr dirty="0" smtClean="0" sz="1400" spc="0" u="heavy">
                <a:latin typeface="Andalus"/>
                <a:cs typeface="Andalus"/>
              </a:rPr>
              <a:t>io</a:t>
            </a:r>
            <a:r>
              <a:rPr dirty="0" smtClean="0" sz="1400" spc="-10" u="heavy">
                <a:latin typeface="Andalus"/>
                <a:cs typeface="Andalus"/>
              </a:rPr>
              <a:t>n</a:t>
            </a:r>
            <a:r>
              <a:rPr dirty="0" smtClean="0" sz="1400" spc="15" u="heavy">
                <a:latin typeface="Andalus"/>
                <a:cs typeface="Andalus"/>
              </a:rPr>
              <a:t>s</a:t>
            </a:r>
            <a:r>
              <a:rPr dirty="0" smtClean="0" sz="1400" spc="0" u="heavy">
                <a:latin typeface="Andalus"/>
                <a:cs typeface="Andalus"/>
              </a:rPr>
              <a:t>:</a:t>
            </a:r>
            <a:r>
              <a:rPr dirty="0" smtClean="0" sz="1400" spc="0" u="heavy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>
              <a:lnSpc>
                <a:spcPts val="550"/>
              </a:lnSpc>
              <a:spcBef>
                <a:spcPts val="42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 u="heavy">
                <a:latin typeface="Andalus"/>
                <a:cs typeface="Andalus"/>
              </a:rPr>
              <a:t>2</a:t>
            </a:r>
            <a:r>
              <a:rPr dirty="0" smtClean="0" sz="1400" u="heavy">
                <a:latin typeface="Andalus"/>
                <a:cs typeface="Andalus"/>
              </a:rPr>
              <a:t>.6.3</a:t>
            </a:r>
            <a:r>
              <a:rPr dirty="0" smtClean="0" sz="1400" spc="-5" u="heavy">
                <a:latin typeface="Andalus"/>
                <a:cs typeface="Andalus"/>
              </a:rPr>
              <a:t>.</a:t>
            </a:r>
            <a:r>
              <a:rPr dirty="0" smtClean="0" sz="1400" spc="0" u="heavy">
                <a:latin typeface="Andalus"/>
                <a:cs typeface="Andalus"/>
              </a:rPr>
              <a:t>1</a:t>
            </a:r>
            <a:r>
              <a:rPr dirty="0" smtClean="0" sz="1400" spc="10" u="heavy">
                <a:latin typeface="Andalus"/>
                <a:cs typeface="Andalus"/>
              </a:rPr>
              <a:t> </a:t>
            </a:r>
            <a:r>
              <a:rPr dirty="0" smtClean="0" sz="1400" spc="-20" u="heavy">
                <a:latin typeface="Andalus"/>
                <a:cs typeface="Andalus"/>
              </a:rPr>
              <a:t>S</a:t>
            </a:r>
            <a:r>
              <a:rPr dirty="0" smtClean="0" sz="1400" spc="0" u="heavy">
                <a:latin typeface="Andalus"/>
                <a:cs typeface="Andalus"/>
              </a:rPr>
              <a:t>u</a:t>
            </a:r>
            <a:r>
              <a:rPr dirty="0" smtClean="0" sz="1400" spc="0" u="heavy">
                <a:latin typeface="Andalus"/>
                <a:cs typeface="Andalus"/>
              </a:rPr>
              <a:t>b</a:t>
            </a:r>
            <a:r>
              <a:rPr dirty="0" smtClean="0" sz="1400" spc="5" u="heavy">
                <a:latin typeface="Andalus"/>
                <a:cs typeface="Andalus"/>
              </a:rPr>
              <a:t>s</a:t>
            </a:r>
            <a:r>
              <a:rPr dirty="0" smtClean="0" sz="1400" spc="-15" u="heavy">
                <a:latin typeface="Andalus"/>
                <a:cs typeface="Andalus"/>
              </a:rPr>
              <a:t>t</a:t>
            </a:r>
            <a:r>
              <a:rPr dirty="0" smtClean="0" sz="1400" spc="0" u="heavy">
                <a:latin typeface="Andalus"/>
                <a:cs typeface="Andalus"/>
              </a:rPr>
              <a:t>it</a:t>
            </a:r>
            <a:r>
              <a:rPr dirty="0" smtClean="0" sz="1400" spc="5" u="heavy">
                <a:latin typeface="Andalus"/>
                <a:cs typeface="Andalus"/>
              </a:rPr>
              <a:t>u</a:t>
            </a:r>
            <a:r>
              <a:rPr dirty="0" smtClean="0" sz="1400" spc="0" u="heavy">
                <a:latin typeface="Andalus"/>
                <a:cs typeface="Andalus"/>
              </a:rPr>
              <a:t>te</a:t>
            </a:r>
            <a:r>
              <a:rPr dirty="0" smtClean="0" sz="1400" spc="-5" u="heavy">
                <a:latin typeface="Andalus"/>
                <a:cs typeface="Andalus"/>
              </a:rPr>
              <a:t> </a:t>
            </a:r>
            <a:r>
              <a:rPr dirty="0" smtClean="0" sz="1400" spc="-10" u="heavy">
                <a:latin typeface="Andalus"/>
                <a:cs typeface="Andalus"/>
              </a:rPr>
              <a:t>S</a:t>
            </a:r>
            <a:r>
              <a:rPr dirty="0" smtClean="0" sz="1400" spc="-10" u="heavy">
                <a:latin typeface="Andalus"/>
                <a:cs typeface="Andalus"/>
              </a:rPr>
              <a:t>y</a:t>
            </a:r>
            <a:r>
              <a:rPr dirty="0" smtClean="0" sz="1400" spc="0" u="heavy">
                <a:latin typeface="Andalus"/>
                <a:cs typeface="Andalus"/>
              </a:rPr>
              <a:t>mb</a:t>
            </a:r>
            <a:r>
              <a:rPr dirty="0" smtClean="0" sz="1400" spc="0" u="heavy">
                <a:latin typeface="Andalus"/>
                <a:cs typeface="Andalus"/>
              </a:rPr>
              <a:t>olic</a:t>
            </a:r>
            <a:r>
              <a:rPr dirty="0" smtClean="0" sz="1400" spc="-10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Vari</a:t>
            </a:r>
            <a:r>
              <a:rPr dirty="0" smtClean="0" sz="1400" spc="-10" u="heavy">
                <a:latin typeface="Andalus"/>
                <a:cs typeface="Andalus"/>
              </a:rPr>
              <a:t>a</a:t>
            </a:r>
            <a:r>
              <a:rPr dirty="0" smtClean="0" sz="1400" spc="0" u="heavy">
                <a:latin typeface="Andalus"/>
                <a:cs typeface="Andalus"/>
              </a:rPr>
              <a:t>b</a:t>
            </a:r>
            <a:r>
              <a:rPr dirty="0" smtClean="0" sz="1400" spc="5" u="heavy">
                <a:latin typeface="Andalus"/>
                <a:cs typeface="Andalus"/>
              </a:rPr>
              <a:t>l</a:t>
            </a:r>
            <a:r>
              <a:rPr dirty="0" smtClean="0" sz="1400" spc="0" u="heavy">
                <a:latin typeface="Andalus"/>
                <a:cs typeface="Andalus"/>
              </a:rPr>
              <a:t>es</a:t>
            </a:r>
            <a:r>
              <a:rPr dirty="0" smtClean="0" sz="1400" spc="-10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w</a:t>
            </a:r>
            <a:r>
              <a:rPr dirty="0" smtClean="0" sz="1400" spc="5" u="heavy">
                <a:latin typeface="Andalus"/>
                <a:cs typeface="Andalus"/>
              </a:rPr>
              <a:t>i</a:t>
            </a:r>
            <a:r>
              <a:rPr dirty="0" smtClean="0" sz="1400" spc="-15" u="heavy">
                <a:latin typeface="Andalus"/>
                <a:cs typeface="Andalus"/>
              </a:rPr>
              <a:t>t</a:t>
            </a:r>
            <a:r>
              <a:rPr dirty="0" smtClean="0" sz="1400" spc="0" u="heavy">
                <a:latin typeface="Andalus"/>
                <a:cs typeface="Andalus"/>
              </a:rPr>
              <a:t>h</a:t>
            </a:r>
            <a:r>
              <a:rPr dirty="0" smtClean="0" sz="1400" spc="5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N</a:t>
            </a:r>
            <a:r>
              <a:rPr dirty="0" smtClean="0" sz="1400" spc="-15" u="heavy">
                <a:latin typeface="Andalus"/>
                <a:cs typeface="Andalus"/>
              </a:rPr>
              <a:t>u</a:t>
            </a:r>
            <a:r>
              <a:rPr dirty="0" smtClean="0" sz="1400" spc="0" u="heavy">
                <a:latin typeface="Andalus"/>
                <a:cs typeface="Andalus"/>
              </a:rPr>
              <a:t>mb</a:t>
            </a:r>
            <a:r>
              <a:rPr dirty="0" smtClean="0" sz="1400" spc="0" u="heavy">
                <a:latin typeface="Andalus"/>
                <a:cs typeface="Andalus"/>
              </a:rPr>
              <a:t>e</a:t>
            </a:r>
            <a:r>
              <a:rPr dirty="0" smtClean="0" sz="1400" spc="-10" u="heavy">
                <a:latin typeface="Andalus"/>
                <a:cs typeface="Andalus"/>
              </a:rPr>
              <a:t>r</a:t>
            </a:r>
            <a:r>
              <a:rPr dirty="0" smtClean="0" sz="1400" spc="0" u="heavy">
                <a:latin typeface="Andalus"/>
                <a:cs typeface="Andalus"/>
              </a:rPr>
              <a:t>s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bolic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ble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 v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lue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xample: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ev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luate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ym</a:t>
            </a:r>
            <a:r>
              <a:rPr dirty="0" smtClean="0" sz="1400" spc="5">
                <a:latin typeface="Andalus"/>
                <a:cs typeface="Andalus"/>
              </a:rPr>
              <a:t>b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15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ic expr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5">
                <a:latin typeface="Andalus"/>
                <a:cs typeface="Andalus"/>
              </a:rPr>
              <a:t>s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on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at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 po</a:t>
            </a:r>
            <a:r>
              <a:rPr dirty="0" smtClean="0" sz="1400" spc="-1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nt x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=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1</a:t>
            </a:r>
            <a:r>
              <a:rPr dirty="0" smtClean="0" sz="1400" spc="-10">
                <a:latin typeface="Andalus"/>
                <a:cs typeface="Andalus"/>
              </a:rPr>
              <a:t>/</a:t>
            </a:r>
            <a:r>
              <a:rPr dirty="0" smtClean="0" sz="1400" spc="0">
                <a:latin typeface="Andalus"/>
                <a:cs typeface="Andalus"/>
              </a:rPr>
              <a:t>3?</a:t>
            </a:r>
            <a:endParaRPr sz="1400">
              <a:latin typeface="Andalus"/>
              <a:cs typeface="Andalu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577595"/>
            <a:ext cx="2433955" cy="6146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7500"/>
              </a:lnSpc>
            </a:pPr>
            <a:r>
              <a:rPr dirty="0" smtClean="0" sz="1200" i="1">
                <a:latin typeface="Monotype Corsiva"/>
                <a:cs typeface="Monotype Corsiva"/>
              </a:rPr>
              <a:t>Dept.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C</a:t>
            </a:r>
            <a:r>
              <a:rPr dirty="0" smtClean="0" sz="1200" spc="5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mmunication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Engineering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C</a:t>
            </a:r>
            <a:r>
              <a:rPr dirty="0" smtClean="0" sz="1200" spc="-5" i="1">
                <a:latin typeface="Monotype Corsiva"/>
                <a:cs typeface="Monotype Corsiva"/>
              </a:rPr>
              <a:t>ollege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E</a:t>
            </a:r>
            <a:r>
              <a:rPr dirty="0" smtClean="0" sz="1200" spc="10" i="1">
                <a:latin typeface="Monotype Corsiva"/>
                <a:cs typeface="Monotype Corsiva"/>
              </a:rPr>
              <a:t>n</a:t>
            </a:r>
            <a:r>
              <a:rPr dirty="0" smtClean="0" sz="1200" spc="-5" i="1">
                <a:latin typeface="Monotype Corsiva"/>
                <a:cs typeface="Monotype Corsiva"/>
              </a:rPr>
              <a:t>gineering-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University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D</a:t>
            </a:r>
            <a:r>
              <a:rPr dirty="0" smtClean="0" sz="1200" spc="5" i="1">
                <a:latin typeface="Monotype Corsiva"/>
                <a:cs typeface="Monotype Corsiva"/>
              </a:rPr>
              <a:t>i</a:t>
            </a:r>
            <a:r>
              <a:rPr dirty="0" smtClean="0" sz="1200" spc="-5" i="1">
                <a:latin typeface="Monotype Corsiva"/>
                <a:cs typeface="Monotype Corsiva"/>
              </a:rPr>
              <a:t>yala</a:t>
            </a:r>
            <a:r>
              <a:rPr dirty="0" smtClean="0" sz="1200" spc="-5" i="1">
                <a:latin typeface="Monotype Corsiva"/>
                <a:cs typeface="Monotype Corsiva"/>
              </a:rPr>
              <a:t> Lecture</a:t>
            </a:r>
            <a:r>
              <a:rPr dirty="0" smtClean="0" sz="1200" spc="-5" i="1">
                <a:latin typeface="Monotype Corsiva"/>
                <a:cs typeface="Monotype Corsiva"/>
              </a:rPr>
              <a:t> N</a:t>
            </a:r>
            <a:r>
              <a:rPr dirty="0" smtClean="0" sz="1200" spc="10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.: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1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89016" y="591311"/>
            <a:ext cx="1858645" cy="6007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91440">
              <a:lnSpc>
                <a:spcPct val="100000"/>
              </a:lnSpc>
            </a:pPr>
            <a:r>
              <a:rPr dirty="0" smtClean="0" sz="1200" spc="-10" i="1">
                <a:latin typeface="Monotype Corsiva"/>
                <a:cs typeface="Monotype Corsiva"/>
              </a:rPr>
              <a:t>2</a:t>
            </a:r>
            <a:r>
              <a:rPr dirty="0" smtClean="0" baseline="20833" sz="1200" spc="-15" i="1">
                <a:latin typeface="Monotype Corsiva"/>
                <a:cs typeface="Monotype Corsiva"/>
              </a:rPr>
              <a:t>nd</a:t>
            </a:r>
            <a:r>
              <a:rPr dirty="0" smtClean="0" baseline="20833" sz="1200" spc="120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y</a:t>
            </a:r>
            <a:r>
              <a:rPr dirty="0" smtClean="0" sz="1200" spc="-5" i="1">
                <a:latin typeface="Monotype Corsiva"/>
                <a:cs typeface="Monotype Corsiva"/>
              </a:rPr>
              <a:t>ear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Class</a:t>
            </a:r>
            <a:endParaRPr sz="1200">
              <a:latin typeface="Monotype Corsiva"/>
              <a:cs typeface="Monotype Corsiva"/>
            </a:endParaRPr>
          </a:p>
          <a:p>
            <a:pPr marL="12700" marR="12700" indent="12065">
              <a:lnSpc>
                <a:spcPct val="107500"/>
              </a:lnSpc>
            </a:pPr>
            <a:r>
              <a:rPr dirty="0" smtClean="0" sz="1200" i="1">
                <a:latin typeface="Monotype Corsiva"/>
                <a:cs typeface="Monotype Corsiva"/>
              </a:rPr>
              <a:t>MATLAB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p</a:t>
            </a:r>
            <a:r>
              <a:rPr dirty="0" smtClean="0" sz="1200" spc="5" i="1">
                <a:latin typeface="Monotype Corsiva"/>
                <a:cs typeface="Monotype Corsiva"/>
              </a:rPr>
              <a:t>r</a:t>
            </a:r>
            <a:r>
              <a:rPr dirty="0" smtClean="0" sz="1200" spc="-5" i="1">
                <a:latin typeface="Monotype Corsiva"/>
                <a:cs typeface="Monotype Corsiva"/>
              </a:rPr>
              <a:t>ogramming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language</a:t>
            </a:r>
            <a:r>
              <a:rPr dirty="0" smtClean="0" sz="1200" spc="-5" i="1">
                <a:latin typeface="Monotype Corsiva"/>
                <a:cs typeface="Monotype Corsiva"/>
              </a:rPr>
              <a:t> Lec.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Jinan</a:t>
            </a:r>
            <a:r>
              <a:rPr dirty="0" smtClean="0" sz="1200" spc="10" i="1">
                <a:latin typeface="Monotype Corsiva"/>
                <a:cs typeface="Monotype Corsiva"/>
              </a:rPr>
              <a:t> </a:t>
            </a:r>
            <a:r>
              <a:rPr dirty="0" smtClean="0" sz="1200" spc="0" i="1">
                <a:latin typeface="Monotype Corsiva"/>
                <a:cs typeface="Monotype Corsiva"/>
              </a:rPr>
              <a:t>N.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Shehab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126136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122859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40436" y="9763962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40436" y="979672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293364" y="289559"/>
            <a:ext cx="1036319" cy="839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5485765" y="5816219"/>
            <a:ext cx="106679" cy="0"/>
          </a:xfrm>
          <a:custGeom>
            <a:avLst/>
            <a:gdLst/>
            <a:ahLst/>
            <a:cxnLst/>
            <a:rect l="l" t="t" r="r" b="b"/>
            <a:pathLst>
              <a:path w="106679" h="0">
                <a:moveTo>
                  <a:pt x="0" y="0"/>
                </a:moveTo>
                <a:lnTo>
                  <a:pt x="106679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444500" y="1299209"/>
            <a:ext cx="6673850" cy="83553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5941060">
              <a:lnSpc>
                <a:spcPct val="100000"/>
              </a:lnSpc>
            </a:pP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olution</a:t>
            </a:r>
            <a:r>
              <a:rPr dirty="0" smtClean="0" sz="1400" spc="10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 algn="just" marL="12700" marR="5961380">
              <a:lnSpc>
                <a:spcPct val="100000"/>
              </a:lnSpc>
              <a:spcBef>
                <a:spcPts val="18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&gt;&gt;s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endParaRPr sz="1400">
              <a:latin typeface="Times New Roman"/>
              <a:cs typeface="Times New Roman"/>
            </a:endParaRPr>
          </a:p>
          <a:p>
            <a:pPr algn="just" marL="12700" marR="50292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&gt;&gt;f 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*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^2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*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1;</a:t>
            </a:r>
            <a:endParaRPr sz="1400">
              <a:latin typeface="Times New Roman"/>
              <a:cs typeface="Times New Roman"/>
            </a:endParaRPr>
          </a:p>
          <a:p>
            <a:pPr marL="12700" marR="5648960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s(f,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3)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algn="just" marL="12700" marR="6432550">
              <a:lnSpc>
                <a:spcPts val="1580"/>
              </a:lnSpc>
            </a:pPr>
            <a:r>
              <a:rPr dirty="0" smtClean="0" sz="140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9</a:t>
            </a:r>
            <a:endParaRPr sz="1400">
              <a:latin typeface="Times New Roman"/>
              <a:cs typeface="Times New Roman"/>
            </a:endParaRPr>
          </a:p>
          <a:p>
            <a:pPr algn="just" marL="12700" marR="1848485">
              <a:lnSpc>
                <a:spcPts val="1630"/>
              </a:lnSpc>
            </a:pPr>
            <a:r>
              <a:rPr dirty="0" smtClean="0" sz="1400" b="1">
                <a:latin typeface="Times New Roman"/>
                <a:cs typeface="Times New Roman"/>
              </a:rPr>
              <a:t>%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 subs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func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n </a:t>
            </a:r>
            <a:r>
              <a:rPr dirty="0" smtClean="0" sz="1400" spc="-5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not c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ge t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e o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al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xpr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n </a:t>
            </a:r>
            <a:r>
              <a:rPr dirty="0" smtClean="0" sz="1400" spc="15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:-</a:t>
            </a:r>
            <a:endParaRPr sz="1400">
              <a:latin typeface="Times New Roman"/>
              <a:cs typeface="Times New Roman"/>
            </a:endParaRPr>
          </a:p>
          <a:p>
            <a:pPr marL="12700" marR="6355715">
              <a:lnSpc>
                <a:spcPts val="1610"/>
              </a:lnSpc>
              <a:spcBef>
                <a:spcPts val="15"/>
              </a:spcBef>
            </a:pPr>
            <a:r>
              <a:rPr dirty="0" smtClean="0" sz="1400">
                <a:latin typeface="Times New Roman"/>
                <a:cs typeface="Times New Roman"/>
              </a:rPr>
              <a:t>&gt;&gt;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 f =</a:t>
            </a:r>
            <a:endParaRPr sz="1400">
              <a:latin typeface="Times New Roman"/>
              <a:cs typeface="Times New Roman"/>
            </a:endParaRPr>
          </a:p>
          <a:p>
            <a:pPr algn="just" marL="12700" marR="552704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*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^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*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endParaRPr sz="1400">
              <a:latin typeface="Times New Roman"/>
              <a:cs typeface="Times New Roman"/>
            </a:endParaRPr>
          </a:p>
          <a:p>
            <a:pPr algn="just" lvl="3" marL="514350" marR="3371850" indent="-502284">
              <a:lnSpc>
                <a:spcPct val="100000"/>
              </a:lnSpc>
              <a:spcBef>
                <a:spcPts val="204"/>
              </a:spcBef>
              <a:buAutoNum type="arabicPeriod" startAt="2"/>
              <a:tabLst>
                <a:tab pos="514350" algn="l"/>
              </a:tabLst>
            </a:pPr>
            <a:r>
              <a:rPr dirty="0" smtClean="0" sz="1400" spc="-20" u="heavy">
                <a:latin typeface="Andalus"/>
                <a:cs typeface="Andalus"/>
              </a:rPr>
              <a:t>S</a:t>
            </a:r>
            <a:r>
              <a:rPr dirty="0" smtClean="0" sz="1400" spc="0" u="heavy">
                <a:latin typeface="Andalus"/>
                <a:cs typeface="Andalus"/>
              </a:rPr>
              <a:t>u</a:t>
            </a:r>
            <a:r>
              <a:rPr dirty="0" smtClean="0" sz="1400" spc="0" u="heavy">
                <a:latin typeface="Andalus"/>
                <a:cs typeface="Andalus"/>
              </a:rPr>
              <a:t>b</a:t>
            </a:r>
            <a:r>
              <a:rPr dirty="0" smtClean="0" sz="1400" spc="5" u="heavy">
                <a:latin typeface="Andalus"/>
                <a:cs typeface="Andalus"/>
              </a:rPr>
              <a:t>s</a:t>
            </a:r>
            <a:r>
              <a:rPr dirty="0" smtClean="0" sz="1400" spc="-15" u="heavy">
                <a:latin typeface="Andalus"/>
                <a:cs typeface="Andalus"/>
              </a:rPr>
              <a:t>t</a:t>
            </a:r>
            <a:r>
              <a:rPr dirty="0" smtClean="0" sz="1400" spc="0" u="heavy">
                <a:latin typeface="Andalus"/>
                <a:cs typeface="Andalus"/>
              </a:rPr>
              <a:t>it</a:t>
            </a:r>
            <a:r>
              <a:rPr dirty="0" smtClean="0" sz="1400" spc="5" u="heavy">
                <a:latin typeface="Andalus"/>
                <a:cs typeface="Andalus"/>
              </a:rPr>
              <a:t>u</a:t>
            </a:r>
            <a:r>
              <a:rPr dirty="0" smtClean="0" sz="1400" spc="0" u="heavy">
                <a:latin typeface="Andalus"/>
                <a:cs typeface="Andalus"/>
              </a:rPr>
              <a:t>te</a:t>
            </a:r>
            <a:r>
              <a:rPr dirty="0" smtClean="0" sz="1400" spc="-15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in</a:t>
            </a:r>
            <a:r>
              <a:rPr dirty="0" smtClean="0" sz="1400" spc="-15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M</a:t>
            </a:r>
            <a:r>
              <a:rPr dirty="0" smtClean="0" sz="1400" spc="0" u="heavy">
                <a:latin typeface="Andalus"/>
                <a:cs typeface="Andalus"/>
              </a:rPr>
              <a:t>u</a:t>
            </a:r>
            <a:r>
              <a:rPr dirty="0" smtClean="0" sz="1400" spc="0" u="heavy">
                <a:latin typeface="Andalus"/>
                <a:cs typeface="Andalus"/>
              </a:rPr>
              <a:t>l</a:t>
            </a:r>
            <a:r>
              <a:rPr dirty="0" smtClean="0" sz="1400" spc="-10" u="heavy">
                <a:latin typeface="Andalus"/>
                <a:cs typeface="Andalus"/>
              </a:rPr>
              <a:t>t</a:t>
            </a:r>
            <a:r>
              <a:rPr dirty="0" smtClean="0" sz="1400" spc="0" u="heavy">
                <a:latin typeface="Andalus"/>
                <a:cs typeface="Andalus"/>
              </a:rPr>
              <a:t>iva</a:t>
            </a:r>
            <a:r>
              <a:rPr dirty="0" smtClean="0" sz="1400" spc="0" u="heavy">
                <a:latin typeface="Andalus"/>
                <a:cs typeface="Andalus"/>
              </a:rPr>
              <a:t>riate</a:t>
            </a:r>
            <a:r>
              <a:rPr dirty="0" smtClean="0" sz="1400" spc="-10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Exp</a:t>
            </a:r>
            <a:r>
              <a:rPr dirty="0" smtClean="0" sz="1400" spc="-10" u="heavy">
                <a:latin typeface="Andalus"/>
                <a:cs typeface="Andalus"/>
              </a:rPr>
              <a:t>r</a:t>
            </a:r>
            <a:r>
              <a:rPr dirty="0" smtClean="0" sz="1400" spc="0" u="heavy">
                <a:latin typeface="Andalus"/>
                <a:cs typeface="Andalus"/>
              </a:rPr>
              <a:t>es</a:t>
            </a:r>
            <a:r>
              <a:rPr dirty="0" smtClean="0" sz="1400" spc="-10" u="heavy">
                <a:latin typeface="Andalus"/>
                <a:cs typeface="Andalus"/>
              </a:rPr>
              <a:t>s</a:t>
            </a:r>
            <a:r>
              <a:rPr dirty="0" smtClean="0" sz="1400" spc="-10" u="heavy">
                <a:latin typeface="Andalus"/>
                <a:cs typeface="Andalus"/>
              </a:rPr>
              <a:t>i</a:t>
            </a:r>
            <a:r>
              <a:rPr dirty="0" smtClean="0" sz="1400" spc="0" u="heavy">
                <a:latin typeface="Andalus"/>
                <a:cs typeface="Andalus"/>
              </a:rPr>
              <a:t>ons</a:t>
            </a:r>
            <a:endParaRPr sz="1400">
              <a:latin typeface="Andalus"/>
              <a:cs typeface="Andalus"/>
            </a:endParaRPr>
          </a:p>
          <a:p>
            <a:pPr algn="just" marL="12700" marR="12700">
              <a:lnSpc>
                <a:spcPct val="96100"/>
              </a:lnSpc>
              <a:spcBef>
                <a:spcPts val="245"/>
              </a:spcBef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hen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our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ore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than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e,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cify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su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For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ple,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ute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bolic</a:t>
            </a:r>
            <a:r>
              <a:rPr dirty="0" smtClean="0" sz="1400" spc="0">
                <a:latin typeface="Times New Roman"/>
                <a:cs typeface="Times New Roman"/>
              </a:rPr>
              <a:t> 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algn="just" marL="12700" marR="578231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&gt;&gt;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endParaRPr sz="1400">
              <a:latin typeface="Times New Roman"/>
              <a:cs typeface="Times New Roman"/>
            </a:endParaRPr>
          </a:p>
          <a:p>
            <a:pPr algn="just" marL="12700" marR="466153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&gt;&gt;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 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^</a:t>
            </a:r>
            <a:r>
              <a:rPr dirty="0" smtClean="0" sz="1400" spc="0">
                <a:latin typeface="Times New Roman"/>
                <a:cs typeface="Times New Roman"/>
              </a:rPr>
              <a:t>2*y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-10">
                <a:latin typeface="Times New Roman"/>
                <a:cs typeface="Times New Roman"/>
              </a:rPr>
              <a:t>*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*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qr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);</a:t>
            </a:r>
            <a:endParaRPr sz="1400">
              <a:latin typeface="Times New Roman"/>
              <a:cs typeface="Times New Roman"/>
            </a:endParaRPr>
          </a:p>
          <a:p>
            <a:pPr marL="12700" marR="556577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s(f,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x,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3)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algn="just" marL="12700" marR="5419725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9*y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*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^(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2)</a:t>
            </a:r>
            <a:endParaRPr sz="1400">
              <a:latin typeface="Times New Roman"/>
              <a:cs typeface="Times New Roman"/>
            </a:endParaRPr>
          </a:p>
          <a:p>
            <a:pPr algn="just" lvl="3" marL="514350" marR="2680335" indent="-502284">
              <a:lnSpc>
                <a:spcPct val="100000"/>
              </a:lnSpc>
              <a:spcBef>
                <a:spcPts val="215"/>
              </a:spcBef>
              <a:buAutoNum type="arabicPeriod" startAt="3"/>
              <a:tabLst>
                <a:tab pos="514350" algn="l"/>
              </a:tabLst>
            </a:pPr>
            <a:r>
              <a:rPr dirty="0" smtClean="0" sz="1400" spc="-20" u="heavy">
                <a:latin typeface="Andalus"/>
                <a:cs typeface="Andalus"/>
              </a:rPr>
              <a:t>S</a:t>
            </a:r>
            <a:r>
              <a:rPr dirty="0" smtClean="0" sz="1400" spc="0" u="heavy">
                <a:latin typeface="Andalus"/>
                <a:cs typeface="Andalus"/>
              </a:rPr>
              <a:t>u</a:t>
            </a:r>
            <a:r>
              <a:rPr dirty="0" smtClean="0" sz="1400" spc="0" u="heavy">
                <a:latin typeface="Andalus"/>
                <a:cs typeface="Andalus"/>
              </a:rPr>
              <a:t>b</a:t>
            </a:r>
            <a:r>
              <a:rPr dirty="0" smtClean="0" sz="1400" spc="5" u="heavy">
                <a:latin typeface="Andalus"/>
                <a:cs typeface="Andalus"/>
              </a:rPr>
              <a:t>s</a:t>
            </a:r>
            <a:r>
              <a:rPr dirty="0" smtClean="0" sz="1400" spc="-15" u="heavy">
                <a:latin typeface="Andalus"/>
                <a:cs typeface="Andalus"/>
              </a:rPr>
              <a:t>t</a:t>
            </a:r>
            <a:r>
              <a:rPr dirty="0" smtClean="0" sz="1400" spc="0" u="heavy">
                <a:latin typeface="Andalus"/>
                <a:cs typeface="Andalus"/>
              </a:rPr>
              <a:t>it</a:t>
            </a:r>
            <a:r>
              <a:rPr dirty="0" smtClean="0" sz="1400" spc="5" u="heavy">
                <a:latin typeface="Andalus"/>
                <a:cs typeface="Andalus"/>
              </a:rPr>
              <a:t>u</a:t>
            </a:r>
            <a:r>
              <a:rPr dirty="0" smtClean="0" sz="1400" spc="0" u="heavy">
                <a:latin typeface="Andalus"/>
                <a:cs typeface="Andalus"/>
              </a:rPr>
              <a:t>te</a:t>
            </a:r>
            <a:r>
              <a:rPr dirty="0" smtClean="0" sz="1400" spc="-5" u="heavy">
                <a:latin typeface="Andalus"/>
                <a:cs typeface="Andalus"/>
              </a:rPr>
              <a:t> </a:t>
            </a:r>
            <a:r>
              <a:rPr dirty="0" smtClean="0" sz="1400" spc="-20" u="heavy">
                <a:latin typeface="Andalus"/>
                <a:cs typeface="Andalus"/>
              </a:rPr>
              <a:t>O</a:t>
            </a:r>
            <a:r>
              <a:rPr dirty="0" smtClean="0" sz="1400" spc="-10" u="heavy">
                <a:latin typeface="Andalus"/>
                <a:cs typeface="Andalus"/>
              </a:rPr>
              <a:t>n</a:t>
            </a:r>
            <a:r>
              <a:rPr dirty="0" smtClean="0" sz="1400" spc="0" u="heavy">
                <a:latin typeface="Andalus"/>
                <a:cs typeface="Andalus"/>
              </a:rPr>
              <a:t>e</a:t>
            </a:r>
            <a:r>
              <a:rPr dirty="0" smtClean="0" sz="1400" spc="0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Symb</a:t>
            </a:r>
            <a:r>
              <a:rPr dirty="0" smtClean="0" sz="1400" spc="0" u="heavy">
                <a:latin typeface="Andalus"/>
                <a:cs typeface="Andalus"/>
              </a:rPr>
              <a:t>o</a:t>
            </a:r>
            <a:r>
              <a:rPr dirty="0" smtClean="0" sz="1400" spc="-15" u="heavy">
                <a:latin typeface="Andalus"/>
                <a:cs typeface="Andalus"/>
              </a:rPr>
              <a:t>l</a:t>
            </a:r>
            <a:r>
              <a:rPr dirty="0" smtClean="0" sz="1400" spc="0" u="heavy">
                <a:latin typeface="Andalus"/>
                <a:cs typeface="Andalus"/>
              </a:rPr>
              <a:t>ic</a:t>
            </a:r>
            <a:r>
              <a:rPr dirty="0" smtClean="0" sz="1400" spc="0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V</a:t>
            </a:r>
            <a:r>
              <a:rPr dirty="0" smtClean="0" sz="1400" spc="0" u="heavy">
                <a:latin typeface="Andalus"/>
                <a:cs typeface="Andalus"/>
              </a:rPr>
              <a:t>ari</a:t>
            </a:r>
            <a:r>
              <a:rPr dirty="0" smtClean="0" sz="1400" spc="-10" u="heavy">
                <a:latin typeface="Andalus"/>
                <a:cs typeface="Andalus"/>
              </a:rPr>
              <a:t>a</a:t>
            </a:r>
            <a:r>
              <a:rPr dirty="0" smtClean="0" sz="1400" spc="0" u="heavy">
                <a:latin typeface="Andalus"/>
                <a:cs typeface="Andalus"/>
              </a:rPr>
              <a:t>b</a:t>
            </a:r>
            <a:r>
              <a:rPr dirty="0" smtClean="0" sz="1400" spc="5" u="heavy">
                <a:latin typeface="Andalus"/>
                <a:cs typeface="Andalus"/>
              </a:rPr>
              <a:t>l</a:t>
            </a:r>
            <a:r>
              <a:rPr dirty="0" smtClean="0" sz="1400" spc="0" u="heavy">
                <a:latin typeface="Andalus"/>
                <a:cs typeface="Andalus"/>
              </a:rPr>
              <a:t>e</a:t>
            </a:r>
            <a:r>
              <a:rPr dirty="0" smtClean="0" sz="1400" spc="-15" u="heavy">
                <a:latin typeface="Andalus"/>
                <a:cs typeface="Andalus"/>
              </a:rPr>
              <a:t> </a:t>
            </a:r>
            <a:r>
              <a:rPr dirty="0" smtClean="0" sz="1400" spc="-10" u="heavy">
                <a:latin typeface="Andalus"/>
                <a:cs typeface="Andalus"/>
              </a:rPr>
              <a:t>f</a:t>
            </a:r>
            <a:r>
              <a:rPr dirty="0" smtClean="0" sz="1400" spc="0" u="heavy">
                <a:latin typeface="Andalus"/>
                <a:cs typeface="Andalus"/>
              </a:rPr>
              <a:t>or</a:t>
            </a:r>
            <a:r>
              <a:rPr dirty="0" smtClean="0" sz="1400" spc="-5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A</a:t>
            </a:r>
            <a:r>
              <a:rPr dirty="0" smtClean="0" sz="1400" spc="5" u="heavy">
                <a:latin typeface="Andalus"/>
                <a:cs typeface="Andalus"/>
              </a:rPr>
              <a:t>n</a:t>
            </a:r>
            <a:r>
              <a:rPr dirty="0" smtClean="0" sz="1400" spc="0" u="heavy">
                <a:latin typeface="Andalus"/>
                <a:cs typeface="Andalus"/>
              </a:rPr>
              <a:t>o</a:t>
            </a:r>
            <a:r>
              <a:rPr dirty="0" smtClean="0" sz="1400" spc="-5" u="heavy">
                <a:latin typeface="Andalus"/>
                <a:cs typeface="Andalus"/>
              </a:rPr>
              <a:t>t</a:t>
            </a:r>
            <a:r>
              <a:rPr dirty="0" smtClean="0" sz="1400" spc="0" u="heavy">
                <a:latin typeface="Andalus"/>
                <a:cs typeface="Andalus"/>
              </a:rPr>
              <a:t>h</a:t>
            </a:r>
            <a:r>
              <a:rPr dirty="0" smtClean="0" sz="1400" spc="0" u="heavy">
                <a:latin typeface="Andalus"/>
                <a:cs typeface="Andalus"/>
              </a:rPr>
              <a:t>e</a:t>
            </a:r>
            <a:r>
              <a:rPr dirty="0" smtClean="0" sz="1400" spc="-10" u="heavy">
                <a:latin typeface="Andalus"/>
                <a:cs typeface="Andalus"/>
              </a:rPr>
              <a:t>r</a:t>
            </a:r>
            <a:r>
              <a:rPr dirty="0" smtClean="0" sz="1400" spc="20" u="heavy">
                <a:latin typeface="Andalus"/>
                <a:cs typeface="Andalus"/>
              </a:rPr>
              <a:t>:</a:t>
            </a:r>
            <a:r>
              <a:rPr dirty="0" smtClean="0" sz="1400" spc="0" u="heavy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 marL="12700" marR="273050">
              <a:lnSpc>
                <a:spcPct val="1107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bolic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ble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</a:t>
            </a:r>
            <a:r>
              <a:rPr dirty="0" smtClean="0" sz="1400" spc="0">
                <a:latin typeface="Times New Roman"/>
                <a:cs typeface="Times New Roman"/>
              </a:rPr>
              <a:t> 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lace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va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 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ith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3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r 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ple; f=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10" b="1">
                <a:latin typeface="Times New Roman"/>
                <a:cs typeface="Times New Roman"/>
              </a:rPr>
              <a:t>x</a:t>
            </a:r>
            <a:r>
              <a:rPr dirty="0" smtClean="0" baseline="30864" sz="1350" spc="-15" b="1">
                <a:latin typeface="Times New Roman"/>
                <a:cs typeface="Times New Roman"/>
              </a:rPr>
              <a:t>2</a:t>
            </a:r>
            <a:r>
              <a:rPr dirty="0" smtClean="0" sz="1400" spc="0" b="1">
                <a:latin typeface="Times New Roman"/>
                <a:cs typeface="Times New Roman"/>
              </a:rPr>
              <a:t>y</a:t>
            </a:r>
            <a:r>
              <a:rPr dirty="0" smtClean="0" sz="1400" spc="-10" b="1">
                <a:latin typeface="Times New Roman"/>
                <a:cs typeface="Times New Roman"/>
              </a:rPr>
              <a:t>+</a:t>
            </a:r>
            <a:r>
              <a:rPr dirty="0" smtClean="0" sz="1400" spc="-10" b="1">
                <a:latin typeface="Times New Roman"/>
                <a:cs typeface="Times New Roman"/>
              </a:rPr>
              <a:t>5</a:t>
            </a:r>
            <a:r>
              <a:rPr dirty="0" smtClean="0" sz="1400" spc="-5" b="1">
                <a:latin typeface="Times New Roman"/>
                <a:cs typeface="Times New Roman"/>
              </a:rPr>
              <a:t>x</a:t>
            </a:r>
            <a:r>
              <a:rPr dirty="0" smtClean="0" baseline="-3968" sz="2100" spc="172">
                <a:latin typeface="Cambria Math"/>
                <a:cs typeface="Cambria Math"/>
              </a:rPr>
              <a:t>√</a:t>
            </a:r>
            <a:r>
              <a:rPr dirty="0" smtClean="0" sz="1400" spc="114">
                <a:latin typeface="Cambria Math"/>
                <a:cs typeface="Cambria Math"/>
              </a:rPr>
              <a:t>�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ts val="700"/>
              </a:lnSpc>
              <a:spcBef>
                <a:spcPts val="18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578231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&gt;&gt;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endParaRPr sz="1400">
              <a:latin typeface="Times New Roman"/>
              <a:cs typeface="Times New Roman"/>
            </a:endParaRPr>
          </a:p>
          <a:p>
            <a:pPr algn="just" marL="12700" marR="46609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f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x</a:t>
            </a:r>
            <a:r>
              <a:rPr dirty="0" smtClean="0" sz="1400" spc="-10">
                <a:latin typeface="Times New Roman"/>
                <a:cs typeface="Times New Roman"/>
              </a:rPr>
              <a:t>^</a:t>
            </a:r>
            <a:r>
              <a:rPr dirty="0" smtClean="0" sz="1400" spc="0">
                <a:latin typeface="Times New Roman"/>
                <a:cs typeface="Times New Roman"/>
              </a:rPr>
              <a:t>2*y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-10">
                <a:latin typeface="Times New Roman"/>
                <a:cs typeface="Times New Roman"/>
              </a:rPr>
              <a:t>*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*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qr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);</a:t>
            </a:r>
            <a:endParaRPr sz="1400">
              <a:latin typeface="Times New Roman"/>
              <a:cs typeface="Times New Roman"/>
            </a:endParaRPr>
          </a:p>
          <a:p>
            <a:pPr marL="12700" marR="5566410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5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s(f,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x)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algn="just" marL="12700" marR="5513705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^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*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^(3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2)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9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6180455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H.W</a:t>
            </a:r>
            <a:r>
              <a:rPr dirty="0" smtClean="0" sz="1400" spc="-5" b="1">
                <a:latin typeface="Times New Roman"/>
                <a:cs typeface="Times New Roman"/>
              </a:rPr>
              <a:t>: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 marR="1520190">
              <a:lnSpc>
                <a:spcPts val="1610"/>
              </a:lnSpc>
              <a:spcBef>
                <a:spcPts val="50"/>
              </a:spcBef>
            </a:pPr>
            <a:r>
              <a:rPr dirty="0" smtClean="0" sz="1400" spc="5" b="1">
                <a:latin typeface="Times New Roman"/>
                <a:cs typeface="Times New Roman"/>
              </a:rPr>
              <a:t>1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15" b="1">
                <a:latin typeface="Times New Roman"/>
                <a:cs typeface="Times New Roman"/>
              </a:rPr>
              <a:t>w</a:t>
            </a:r>
            <a:r>
              <a:rPr dirty="0" smtClean="0" sz="1400" spc="0" b="1">
                <a:latin typeface="Times New Roman"/>
                <a:cs typeface="Times New Roman"/>
              </a:rPr>
              <a:t>.p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al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u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ate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he value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y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and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y'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r </a:t>
            </a:r>
            <a:r>
              <a:rPr dirty="0" smtClean="0" sz="1400" spc="-15" b="1">
                <a:latin typeface="Times New Roman"/>
                <a:cs typeface="Times New Roman"/>
              </a:rPr>
              <a:t>(</a:t>
            </a:r>
            <a:r>
              <a:rPr dirty="0" smtClean="0" sz="1400" spc="0" b="1">
                <a:latin typeface="Times New Roman"/>
                <a:cs typeface="Times New Roman"/>
              </a:rPr>
              <a:t>x</a:t>
            </a:r>
            <a:r>
              <a:rPr dirty="0" smtClean="0" sz="1400" spc="-10" b="1">
                <a:latin typeface="Times New Roman"/>
                <a:cs typeface="Times New Roman"/>
              </a:rPr>
              <a:t>=</a:t>
            </a:r>
            <a:r>
              <a:rPr dirty="0" smtClean="0" sz="1400" spc="0" b="1">
                <a:latin typeface="Times New Roman"/>
                <a:cs typeface="Times New Roman"/>
              </a:rPr>
              <a:t>2)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when </a:t>
            </a:r>
            <a:r>
              <a:rPr dirty="0" smtClean="0" sz="1400" spc="-10" b="1">
                <a:latin typeface="Times New Roman"/>
                <a:cs typeface="Times New Roman"/>
              </a:rPr>
              <a:t>y</a:t>
            </a:r>
            <a:r>
              <a:rPr dirty="0" smtClean="0" sz="1400" spc="0" b="1">
                <a:latin typeface="Times New Roman"/>
                <a:cs typeface="Times New Roman"/>
              </a:rPr>
              <a:t>= </a:t>
            </a:r>
            <a:r>
              <a:rPr dirty="0" smtClean="0" sz="1400" spc="-10" b="1">
                <a:latin typeface="Times New Roman"/>
                <a:cs typeface="Times New Roman"/>
              </a:rPr>
              <a:t>3</a:t>
            </a:r>
            <a:r>
              <a:rPr dirty="0" smtClean="0" sz="1400" spc="35" b="1">
                <a:latin typeface="Times New Roman"/>
                <a:cs typeface="Times New Roman"/>
              </a:rPr>
              <a:t>x</a:t>
            </a:r>
            <a:r>
              <a:rPr dirty="0" smtClean="0" baseline="30864" sz="1350" spc="-15" b="1">
                <a:latin typeface="Times New Roman"/>
                <a:cs typeface="Times New Roman"/>
              </a:rPr>
              <a:t>2</a:t>
            </a:r>
            <a:r>
              <a:rPr dirty="0" smtClean="0" sz="1400" spc="0" b="1">
                <a:latin typeface="Times New Roman"/>
                <a:cs typeface="Times New Roman"/>
              </a:rPr>
              <a:t>+1</a:t>
            </a:r>
            <a:r>
              <a:rPr dirty="0" smtClean="0" sz="1400" spc="-10" b="1">
                <a:latin typeface="Times New Roman"/>
                <a:cs typeface="Times New Roman"/>
              </a:rPr>
              <a:t>4</a:t>
            </a:r>
            <a:r>
              <a:rPr dirty="0" smtClean="0" sz="1400" spc="5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-5</a:t>
            </a:r>
            <a:r>
              <a:rPr dirty="0" smtClean="0" sz="1400" spc="0" b="1">
                <a:latin typeface="Times New Roman"/>
                <a:cs typeface="Times New Roman"/>
              </a:rPr>
              <a:t> </a:t>
            </a:r>
            <a:r>
              <a:rPr dirty="0" smtClean="0" sz="1400" spc="5" b="1">
                <a:latin typeface="Times New Roman"/>
                <a:cs typeface="Times New Roman"/>
              </a:rPr>
              <a:t>2</a:t>
            </a:r>
            <a:r>
              <a:rPr dirty="0" smtClean="0" sz="1400" spc="-15" b="1">
                <a:latin typeface="Times New Roman"/>
                <a:cs typeface="Times New Roman"/>
              </a:rPr>
              <a:t>-</a:t>
            </a:r>
            <a:r>
              <a:rPr dirty="0" smtClean="0" sz="1400" spc="15" b="1">
                <a:latin typeface="Times New Roman"/>
                <a:cs typeface="Times New Roman"/>
              </a:rPr>
              <a:t>w</a:t>
            </a:r>
            <a:r>
              <a:rPr dirty="0" smtClean="0" sz="1400" spc="0" b="1">
                <a:latin typeface="Times New Roman"/>
                <a:cs typeface="Times New Roman"/>
              </a:rPr>
              <a:t>.p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ind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v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ue of y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when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x</a:t>
            </a:r>
            <a:r>
              <a:rPr dirty="0" smtClean="0" sz="1400" spc="-10" b="1">
                <a:latin typeface="Times New Roman"/>
                <a:cs typeface="Times New Roman"/>
              </a:rPr>
              <a:t>=</a:t>
            </a:r>
            <a:r>
              <a:rPr dirty="0" smtClean="0" sz="1400" spc="0" b="1">
                <a:latin typeface="Times New Roman"/>
                <a:cs typeface="Times New Roman"/>
              </a:rPr>
              <a:t>3,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=</a:t>
            </a:r>
            <a:r>
              <a:rPr dirty="0" smtClean="0" sz="1400" spc="0" b="1">
                <a:latin typeface="Times New Roman"/>
                <a:cs typeface="Times New Roman"/>
              </a:rPr>
              <a:t>2,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b</a:t>
            </a:r>
            <a:r>
              <a:rPr dirty="0" smtClean="0" sz="1400" spc="20" b="1">
                <a:latin typeface="Times New Roman"/>
                <a:cs typeface="Times New Roman"/>
              </a:rPr>
              <a:t>=</a:t>
            </a:r>
            <a:r>
              <a:rPr dirty="0" smtClean="0" sz="1400" spc="-15" b="1">
                <a:latin typeface="Times New Roman"/>
                <a:cs typeface="Times New Roman"/>
              </a:rPr>
              <a:t>-</a:t>
            </a:r>
            <a:r>
              <a:rPr dirty="0" smtClean="0" sz="1400" spc="0" b="1">
                <a:latin typeface="Times New Roman"/>
                <a:cs typeface="Times New Roman"/>
              </a:rPr>
              <a:t>3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and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-10" b="1">
                <a:latin typeface="Times New Roman"/>
                <a:cs typeface="Times New Roman"/>
              </a:rPr>
              <a:t>=</a:t>
            </a:r>
            <a:r>
              <a:rPr dirty="0" smtClean="0" sz="1400" spc="0" b="1">
                <a:latin typeface="Times New Roman"/>
                <a:cs typeface="Times New Roman"/>
              </a:rPr>
              <a:t>9.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49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5808980">
              <a:lnSpc>
                <a:spcPct val="100000"/>
              </a:lnSpc>
            </a:pPr>
            <a:r>
              <a:rPr dirty="0" smtClean="0" sz="1400" u="heavy">
                <a:latin typeface="Andalus"/>
                <a:cs typeface="Andalus"/>
              </a:rPr>
              <a:t>2</a:t>
            </a:r>
            <a:r>
              <a:rPr dirty="0" smtClean="0" sz="1400" u="heavy">
                <a:latin typeface="Andalus"/>
                <a:cs typeface="Andalus"/>
              </a:rPr>
              <a:t>.6.4</a:t>
            </a:r>
            <a:r>
              <a:rPr dirty="0" smtClean="0" sz="1400" u="heavy">
                <a:latin typeface="Andalus"/>
                <a:cs typeface="Andalus"/>
              </a:rPr>
              <a:t> </a:t>
            </a:r>
            <a:r>
              <a:rPr dirty="0" smtClean="0" sz="1400" u="heavy">
                <a:latin typeface="Andalus"/>
                <a:cs typeface="Andalus"/>
              </a:rPr>
              <a:t>L</a:t>
            </a:r>
            <a:r>
              <a:rPr dirty="0" smtClean="0" sz="1400" spc="-10" u="heavy">
                <a:latin typeface="Andalus"/>
                <a:cs typeface="Andalus"/>
              </a:rPr>
              <a:t>i</a:t>
            </a:r>
            <a:r>
              <a:rPr dirty="0" smtClean="0" sz="1400" spc="0" u="heavy">
                <a:latin typeface="Andalus"/>
                <a:cs typeface="Andalus"/>
              </a:rPr>
              <a:t>mi</a:t>
            </a:r>
            <a:r>
              <a:rPr dirty="0" smtClean="0" sz="1400" spc="0" u="heavy">
                <a:latin typeface="Andalus"/>
                <a:cs typeface="Andalus"/>
              </a:rPr>
              <a:t>ts</a:t>
            </a:r>
            <a:endParaRPr sz="1400">
              <a:latin typeface="Andalus"/>
              <a:cs typeface="Andalus"/>
            </a:endParaRPr>
          </a:p>
          <a:p>
            <a:pPr marL="12700" marR="12700">
              <a:lnSpc>
                <a:spcPts val="1660"/>
              </a:lnSpc>
              <a:spcBef>
                <a:spcPts val="25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it</a:t>
            </a:r>
            <a:r>
              <a:rPr dirty="0" smtClean="0" sz="1400" spc="-2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pute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1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ha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its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its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 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For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 here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l</a:t>
            </a:r>
            <a:r>
              <a:rPr dirty="0" smtClean="0" sz="1400" spc="5">
                <a:latin typeface="Cambria Math"/>
                <a:cs typeface="Cambria Math"/>
              </a:rPr>
              <a:t>i</a:t>
            </a:r>
            <a:r>
              <a:rPr dirty="0" smtClean="0" sz="1400" spc="0">
                <a:latin typeface="Cambria Math"/>
                <a:cs typeface="Cambria Math"/>
              </a:rPr>
              <a:t>m</a:t>
            </a:r>
            <a:r>
              <a:rPr dirty="0" smtClean="0" sz="1400" spc="-4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si</a:t>
            </a:r>
            <a:r>
              <a:rPr dirty="0" smtClean="0" sz="1400" spc="-5">
                <a:latin typeface="Cambria Math"/>
                <a:cs typeface="Cambria Math"/>
              </a:rPr>
              <a:t>n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45">
                <a:latin typeface="Cambria Math"/>
                <a:cs typeface="Cambria Math"/>
              </a:rPr>
              <a:t>�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-150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/</a:t>
            </a:r>
            <a:r>
              <a:rPr dirty="0" smtClean="0" sz="1400" spc="3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 algn="ctr" marR="5362575">
              <a:lnSpc>
                <a:spcPts val="715"/>
              </a:lnSpc>
            </a:pPr>
            <a:r>
              <a:rPr dirty="0" smtClean="0" sz="1000" spc="-10">
                <a:latin typeface="Cambria Math"/>
                <a:cs typeface="Cambria Math"/>
              </a:rPr>
              <a:t>𝑥</a:t>
            </a:r>
            <a:r>
              <a:rPr dirty="0" smtClean="0" sz="1000" spc="-5">
                <a:latin typeface="Cambria Math"/>
                <a:cs typeface="Cambria Math"/>
              </a:rPr>
              <a:t>→</a:t>
            </a:r>
            <a:r>
              <a:rPr dirty="0" smtClean="0" sz="1000" spc="20">
                <a:latin typeface="Cambria Math"/>
                <a:cs typeface="Cambria Math"/>
              </a:rPr>
              <a:t>0</a:t>
            </a:r>
            <a:endParaRPr sz="1000">
              <a:latin typeface="Cambria Math"/>
              <a:cs typeface="Cambria Math"/>
            </a:endParaRPr>
          </a:p>
          <a:p>
            <a:pPr algn="just" marL="12700" marR="4408805">
              <a:lnSpc>
                <a:spcPts val="1405"/>
              </a:lnSpc>
            </a:pPr>
            <a:r>
              <a:rPr dirty="0" smtClean="0" sz="1400" b="1">
                <a:latin typeface="Times New Roman"/>
                <a:cs typeface="Times New Roman"/>
              </a:rPr>
              <a:t>&gt;&gt;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y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x;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li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it(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in</a:t>
            </a:r>
            <a:r>
              <a:rPr dirty="0" smtClean="0" sz="1400" spc="-15" b="1">
                <a:latin typeface="Times New Roman"/>
                <a:cs typeface="Times New Roman"/>
              </a:rPr>
              <a:t>(</a:t>
            </a:r>
            <a:r>
              <a:rPr dirty="0" smtClean="0" sz="1400" spc="0" b="1">
                <a:latin typeface="Times New Roman"/>
                <a:cs typeface="Times New Roman"/>
              </a:rPr>
              <a:t>x)</a:t>
            </a:r>
            <a:r>
              <a:rPr dirty="0" smtClean="0" sz="1400" spc="-10" b="1">
                <a:latin typeface="Times New Roman"/>
                <a:cs typeface="Times New Roman"/>
              </a:rPr>
              <a:t>/</a:t>
            </a:r>
            <a:r>
              <a:rPr dirty="0" smtClean="0" sz="1400" spc="0" b="1">
                <a:latin typeface="Times New Roman"/>
                <a:cs typeface="Times New Roman"/>
              </a:rPr>
              <a:t>x,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x,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0)</a:t>
            </a:r>
            <a:endParaRPr sz="1400">
              <a:latin typeface="Times New Roman"/>
              <a:cs typeface="Times New Roman"/>
            </a:endParaRPr>
          </a:p>
          <a:p>
            <a:pPr marL="12700" marR="6278245">
              <a:lnSpc>
                <a:spcPts val="1610"/>
              </a:lnSpc>
              <a:spcBef>
                <a:spcPts val="15"/>
              </a:spcBef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 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15</a:t>
            </a:fld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577595"/>
            <a:ext cx="2433955" cy="6146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7500"/>
              </a:lnSpc>
            </a:pPr>
            <a:r>
              <a:rPr dirty="0" smtClean="0" sz="1200" i="1">
                <a:latin typeface="Monotype Corsiva"/>
                <a:cs typeface="Monotype Corsiva"/>
              </a:rPr>
              <a:t>Dept.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C</a:t>
            </a:r>
            <a:r>
              <a:rPr dirty="0" smtClean="0" sz="1200" spc="5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mmunication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Engineering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C</a:t>
            </a:r>
            <a:r>
              <a:rPr dirty="0" smtClean="0" sz="1200" spc="-5" i="1">
                <a:latin typeface="Monotype Corsiva"/>
                <a:cs typeface="Monotype Corsiva"/>
              </a:rPr>
              <a:t>ollege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E</a:t>
            </a:r>
            <a:r>
              <a:rPr dirty="0" smtClean="0" sz="1200" spc="10" i="1">
                <a:latin typeface="Monotype Corsiva"/>
                <a:cs typeface="Monotype Corsiva"/>
              </a:rPr>
              <a:t>n</a:t>
            </a:r>
            <a:r>
              <a:rPr dirty="0" smtClean="0" sz="1200" spc="-5" i="1">
                <a:latin typeface="Monotype Corsiva"/>
                <a:cs typeface="Monotype Corsiva"/>
              </a:rPr>
              <a:t>gineering-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University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D</a:t>
            </a:r>
            <a:r>
              <a:rPr dirty="0" smtClean="0" sz="1200" spc="5" i="1">
                <a:latin typeface="Monotype Corsiva"/>
                <a:cs typeface="Monotype Corsiva"/>
              </a:rPr>
              <a:t>i</a:t>
            </a:r>
            <a:r>
              <a:rPr dirty="0" smtClean="0" sz="1200" spc="-5" i="1">
                <a:latin typeface="Monotype Corsiva"/>
                <a:cs typeface="Monotype Corsiva"/>
              </a:rPr>
              <a:t>yala</a:t>
            </a:r>
            <a:r>
              <a:rPr dirty="0" smtClean="0" sz="1200" spc="-5" i="1">
                <a:latin typeface="Monotype Corsiva"/>
                <a:cs typeface="Monotype Corsiva"/>
              </a:rPr>
              <a:t> Lecture</a:t>
            </a:r>
            <a:r>
              <a:rPr dirty="0" smtClean="0" sz="1200" spc="-5" i="1">
                <a:latin typeface="Monotype Corsiva"/>
                <a:cs typeface="Monotype Corsiva"/>
              </a:rPr>
              <a:t> N</a:t>
            </a:r>
            <a:r>
              <a:rPr dirty="0" smtClean="0" sz="1200" spc="10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.: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1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89016" y="591311"/>
            <a:ext cx="1858645" cy="6007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91440">
              <a:lnSpc>
                <a:spcPct val="100000"/>
              </a:lnSpc>
            </a:pPr>
            <a:r>
              <a:rPr dirty="0" smtClean="0" sz="1200" spc="-10" i="1">
                <a:latin typeface="Monotype Corsiva"/>
                <a:cs typeface="Monotype Corsiva"/>
              </a:rPr>
              <a:t>2</a:t>
            </a:r>
            <a:r>
              <a:rPr dirty="0" smtClean="0" baseline="20833" sz="1200" spc="-15" i="1">
                <a:latin typeface="Monotype Corsiva"/>
                <a:cs typeface="Monotype Corsiva"/>
              </a:rPr>
              <a:t>nd</a:t>
            </a:r>
            <a:r>
              <a:rPr dirty="0" smtClean="0" baseline="20833" sz="1200" spc="120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y</a:t>
            </a:r>
            <a:r>
              <a:rPr dirty="0" smtClean="0" sz="1200" spc="-5" i="1">
                <a:latin typeface="Monotype Corsiva"/>
                <a:cs typeface="Monotype Corsiva"/>
              </a:rPr>
              <a:t>ear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Class</a:t>
            </a:r>
            <a:endParaRPr sz="1200">
              <a:latin typeface="Monotype Corsiva"/>
              <a:cs typeface="Monotype Corsiva"/>
            </a:endParaRPr>
          </a:p>
          <a:p>
            <a:pPr marL="12700" marR="12700" indent="12065">
              <a:lnSpc>
                <a:spcPct val="107500"/>
              </a:lnSpc>
            </a:pPr>
            <a:r>
              <a:rPr dirty="0" smtClean="0" sz="1200" i="1">
                <a:latin typeface="Monotype Corsiva"/>
                <a:cs typeface="Monotype Corsiva"/>
              </a:rPr>
              <a:t>MATLAB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p</a:t>
            </a:r>
            <a:r>
              <a:rPr dirty="0" smtClean="0" sz="1200" spc="5" i="1">
                <a:latin typeface="Monotype Corsiva"/>
                <a:cs typeface="Monotype Corsiva"/>
              </a:rPr>
              <a:t>r</a:t>
            </a:r>
            <a:r>
              <a:rPr dirty="0" smtClean="0" sz="1200" spc="-5" i="1">
                <a:latin typeface="Monotype Corsiva"/>
                <a:cs typeface="Monotype Corsiva"/>
              </a:rPr>
              <a:t>ogramming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language</a:t>
            </a:r>
            <a:r>
              <a:rPr dirty="0" smtClean="0" sz="1200" spc="-5" i="1">
                <a:latin typeface="Monotype Corsiva"/>
                <a:cs typeface="Monotype Corsiva"/>
              </a:rPr>
              <a:t> Lec.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Jinan</a:t>
            </a:r>
            <a:r>
              <a:rPr dirty="0" smtClean="0" sz="1200" spc="10" i="1">
                <a:latin typeface="Monotype Corsiva"/>
                <a:cs typeface="Monotype Corsiva"/>
              </a:rPr>
              <a:t> </a:t>
            </a:r>
            <a:r>
              <a:rPr dirty="0" smtClean="0" sz="1200" spc="0" i="1">
                <a:latin typeface="Monotype Corsiva"/>
                <a:cs typeface="Monotype Corsiva"/>
              </a:rPr>
              <a:t>N.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Shehab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126136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122859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40436" y="9763962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40436" y="979672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293364" y="289559"/>
            <a:ext cx="1036319" cy="839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766572" y="8541765"/>
            <a:ext cx="99364" cy="0"/>
          </a:xfrm>
          <a:custGeom>
            <a:avLst/>
            <a:gdLst/>
            <a:ahLst/>
            <a:cxnLst/>
            <a:rect l="l" t="t" r="r" b="b"/>
            <a:pathLst>
              <a:path w="99364" h="0">
                <a:moveTo>
                  <a:pt x="0" y="0"/>
                </a:moveTo>
                <a:lnTo>
                  <a:pt x="99364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444500" y="1264157"/>
            <a:ext cx="6674484" cy="80918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190625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pute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’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t’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0" b="1">
                <a:latin typeface="Times New Roman"/>
                <a:cs typeface="Times New Roman"/>
              </a:rPr>
              <a:t>’l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ft’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ns.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For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ple,</a:t>
            </a:r>
            <a:endParaRPr sz="1400">
              <a:latin typeface="Times New Roman"/>
              <a:cs typeface="Times New Roman"/>
            </a:endParaRPr>
          </a:p>
          <a:p>
            <a:pPr algn="just" marL="12700" marR="4528820">
              <a:lnSpc>
                <a:spcPts val="1630"/>
              </a:lnSpc>
            </a:pPr>
            <a:r>
              <a:rPr dirty="0" smtClean="0" sz="1400" b="1">
                <a:latin typeface="Times New Roman"/>
                <a:cs typeface="Times New Roman"/>
              </a:rPr>
              <a:t>&gt;&gt;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it(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b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latin typeface="Times New Roman"/>
                <a:cs typeface="Times New Roman"/>
              </a:rPr>
              <a:t>(</a:t>
            </a:r>
            <a:r>
              <a:rPr dirty="0" smtClean="0" sz="1400" spc="0" b="1">
                <a:latin typeface="Times New Roman"/>
                <a:cs typeface="Times New Roman"/>
              </a:rPr>
              <a:t>x</a:t>
            </a:r>
            <a:r>
              <a:rPr dirty="0" smtClean="0" sz="1400" spc="-15" b="1">
                <a:latin typeface="Times New Roman"/>
                <a:cs typeface="Times New Roman"/>
              </a:rPr>
              <a:t>)</a:t>
            </a:r>
            <a:r>
              <a:rPr dirty="0" smtClean="0" sz="1400" spc="0" b="1">
                <a:latin typeface="Times New Roman"/>
                <a:cs typeface="Times New Roman"/>
              </a:rPr>
              <a:t>/x,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x,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0,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’le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t’)</a:t>
            </a:r>
            <a:endParaRPr sz="1400">
              <a:latin typeface="Times New Roman"/>
              <a:cs typeface="Times New Roman"/>
            </a:endParaRPr>
          </a:p>
          <a:p>
            <a:pPr algn="just" marL="12700" marR="6279515">
              <a:lnSpc>
                <a:spcPts val="1585"/>
              </a:lnSpc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algn="just" marL="12700" marR="6512559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-1</a:t>
            </a:r>
            <a:endParaRPr sz="1400">
              <a:latin typeface="Times New Roman"/>
              <a:cs typeface="Times New Roman"/>
            </a:endParaRPr>
          </a:p>
          <a:p>
            <a:pPr algn="just" marL="12700" marR="2625725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 be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sy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bol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In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 algn="just" marL="12700" marR="3260725">
              <a:lnSpc>
                <a:spcPts val="1645"/>
              </a:lnSpc>
            </a:pPr>
            <a:r>
              <a:rPr dirty="0" smtClean="0" sz="1400" b="1">
                <a:latin typeface="Times New Roman"/>
                <a:cs typeface="Times New Roman"/>
              </a:rPr>
              <a:t>&gt;&gt;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it(</a:t>
            </a:r>
            <a:r>
              <a:rPr dirty="0" smtClean="0" sz="1400" spc="-15" b="1">
                <a:latin typeface="Times New Roman"/>
                <a:cs typeface="Times New Roman"/>
              </a:rPr>
              <a:t>(</a:t>
            </a:r>
            <a:r>
              <a:rPr dirty="0" smtClean="0" sz="1400" spc="0" b="1">
                <a:latin typeface="Times New Roman"/>
                <a:cs typeface="Times New Roman"/>
              </a:rPr>
              <a:t>xˆ4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+ </a:t>
            </a:r>
            <a:r>
              <a:rPr dirty="0" smtClean="0" sz="1400" spc="5" b="1">
                <a:latin typeface="Times New Roman"/>
                <a:cs typeface="Times New Roman"/>
              </a:rPr>
              <a:t>x</a:t>
            </a:r>
            <a:r>
              <a:rPr dirty="0" smtClean="0" sz="1400" spc="-15" b="1">
                <a:latin typeface="Times New Roman"/>
                <a:cs typeface="Times New Roman"/>
              </a:rPr>
              <a:t>ˆ</a:t>
            </a:r>
            <a:r>
              <a:rPr dirty="0" smtClean="0" sz="1400" spc="0" b="1">
                <a:latin typeface="Times New Roman"/>
                <a:cs typeface="Times New Roman"/>
              </a:rPr>
              <a:t>2</a:t>
            </a:r>
            <a:r>
              <a:rPr dirty="0" smtClean="0" sz="1400" spc="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3)</a:t>
            </a:r>
            <a:r>
              <a:rPr dirty="0" smtClean="0" sz="1400" spc="-10" b="1">
                <a:latin typeface="Times New Roman"/>
                <a:cs typeface="Times New Roman"/>
              </a:rPr>
              <a:t>/</a:t>
            </a:r>
            <a:r>
              <a:rPr dirty="0" smtClean="0" sz="1400" spc="0" b="1">
                <a:latin typeface="Times New Roman"/>
                <a:cs typeface="Times New Roman"/>
              </a:rPr>
              <a:t>(</a:t>
            </a:r>
            <a:r>
              <a:rPr dirty="0" smtClean="0" sz="1400" spc="-10" b="1">
                <a:latin typeface="Times New Roman"/>
                <a:cs typeface="Times New Roman"/>
              </a:rPr>
              <a:t>3</a:t>
            </a:r>
            <a:r>
              <a:rPr dirty="0" smtClean="0" sz="1400" spc="-10" b="1">
                <a:latin typeface="Times New Roman"/>
                <a:cs typeface="Times New Roman"/>
              </a:rPr>
              <a:t>*</a:t>
            </a:r>
            <a:r>
              <a:rPr dirty="0" smtClean="0" sz="1400" spc="0" b="1">
                <a:latin typeface="Times New Roman"/>
                <a:cs typeface="Times New Roman"/>
              </a:rPr>
              <a:t>xˆ4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-15" b="1">
                <a:latin typeface="Times New Roman"/>
                <a:cs typeface="Times New Roman"/>
              </a:rPr>
              <a:t>(</a:t>
            </a:r>
            <a:r>
              <a:rPr dirty="0" smtClean="0" sz="1400" spc="0" b="1">
                <a:latin typeface="Times New Roman"/>
                <a:cs typeface="Times New Roman"/>
              </a:rPr>
              <a:t>x)),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x,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Inf)</a:t>
            </a:r>
            <a:endParaRPr sz="1400">
              <a:latin typeface="Times New Roman"/>
              <a:cs typeface="Times New Roman"/>
            </a:endParaRPr>
          </a:p>
          <a:p>
            <a:pPr algn="just" marL="12700" marR="6279515">
              <a:lnSpc>
                <a:spcPts val="1585"/>
              </a:lnSpc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algn="ctr" marR="596392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endParaRPr sz="1400">
              <a:latin typeface="Times New Roman"/>
              <a:cs typeface="Times New Roman"/>
            </a:endParaRPr>
          </a:p>
          <a:p>
            <a:pPr algn="just" marL="12700" marR="1593215">
              <a:lnSpc>
                <a:spcPct val="100000"/>
              </a:lnSpc>
              <a:spcBef>
                <a:spcPts val="204"/>
              </a:spcBef>
            </a:pPr>
            <a:r>
              <a:rPr dirty="0" smtClean="0" sz="1400" u="heavy">
                <a:latin typeface="Andalus"/>
                <a:cs typeface="Andalus"/>
              </a:rPr>
              <a:t>2</a:t>
            </a:r>
            <a:r>
              <a:rPr dirty="0" smtClean="0" sz="1400" u="heavy">
                <a:latin typeface="Andalus"/>
                <a:cs typeface="Andalus"/>
              </a:rPr>
              <a:t>.6.</a:t>
            </a:r>
            <a:r>
              <a:rPr dirty="0" smtClean="0" sz="1400" u="heavy">
                <a:latin typeface="Andalus"/>
                <a:cs typeface="Andalus"/>
              </a:rPr>
              <a:t>5</a:t>
            </a:r>
            <a:r>
              <a:rPr dirty="0" smtClean="0" sz="1400" u="heavy">
                <a:latin typeface="Andalus"/>
                <a:cs typeface="Andalus"/>
              </a:rPr>
              <a:t> </a:t>
            </a:r>
            <a:r>
              <a:rPr dirty="0" smtClean="0" sz="1400" spc="-10" u="heavy">
                <a:latin typeface="Andalus"/>
                <a:cs typeface="Andalus"/>
              </a:rPr>
              <a:t>S</a:t>
            </a:r>
            <a:r>
              <a:rPr dirty="0" smtClean="0" sz="1400" spc="0" u="heavy">
                <a:latin typeface="Andalus"/>
                <a:cs typeface="Andalus"/>
              </a:rPr>
              <a:t>ym</a:t>
            </a:r>
            <a:r>
              <a:rPr dirty="0" smtClean="0" sz="1400" spc="5" u="heavy">
                <a:latin typeface="Andalus"/>
                <a:cs typeface="Andalus"/>
              </a:rPr>
              <a:t>b</a:t>
            </a:r>
            <a:r>
              <a:rPr dirty="0" smtClean="0" sz="1400" spc="0" u="heavy">
                <a:latin typeface="Andalus"/>
                <a:cs typeface="Andalus"/>
              </a:rPr>
              <a:t>o</a:t>
            </a:r>
            <a:r>
              <a:rPr dirty="0" smtClean="0" sz="1400" spc="-15" u="heavy">
                <a:latin typeface="Andalus"/>
                <a:cs typeface="Andalus"/>
              </a:rPr>
              <a:t>l</a:t>
            </a:r>
            <a:r>
              <a:rPr dirty="0" smtClean="0" sz="1400" spc="0" u="heavy">
                <a:latin typeface="Andalus"/>
                <a:cs typeface="Andalus"/>
              </a:rPr>
              <a:t>ic</a:t>
            </a:r>
            <a:r>
              <a:rPr dirty="0" smtClean="0" sz="1400" spc="0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Expr</a:t>
            </a:r>
            <a:r>
              <a:rPr dirty="0" smtClean="0" sz="1400" spc="-20" u="heavy">
                <a:latin typeface="Andalus"/>
                <a:cs typeface="Andalus"/>
              </a:rPr>
              <a:t>e</a:t>
            </a:r>
            <a:r>
              <a:rPr dirty="0" smtClean="0" sz="1400" spc="0" u="heavy">
                <a:latin typeface="Andalus"/>
                <a:cs typeface="Andalus"/>
              </a:rPr>
              <a:t>s</a:t>
            </a:r>
            <a:r>
              <a:rPr dirty="0" smtClean="0" sz="1400" spc="5" u="heavy">
                <a:latin typeface="Andalus"/>
                <a:cs typeface="Andalus"/>
              </a:rPr>
              <a:t>s</a:t>
            </a:r>
            <a:r>
              <a:rPr dirty="0" smtClean="0" sz="1400" spc="0" u="heavy">
                <a:latin typeface="Andalus"/>
                <a:cs typeface="Andalus"/>
              </a:rPr>
              <a:t>io</a:t>
            </a:r>
            <a:r>
              <a:rPr dirty="0" smtClean="0" sz="1400" spc="-10" u="heavy">
                <a:latin typeface="Andalus"/>
                <a:cs typeface="Andalus"/>
              </a:rPr>
              <a:t>n</a:t>
            </a:r>
            <a:r>
              <a:rPr dirty="0" smtClean="0" sz="1400" spc="0" u="heavy">
                <a:latin typeface="Andalus"/>
                <a:cs typeface="Andalus"/>
              </a:rPr>
              <a:t>s,</a:t>
            </a:r>
            <a:r>
              <a:rPr dirty="0" smtClean="0" sz="1400" spc="-5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Vari</a:t>
            </a:r>
            <a:r>
              <a:rPr dirty="0" smtClean="0" sz="1400" spc="-10" u="heavy">
                <a:latin typeface="Andalus"/>
                <a:cs typeface="Andalus"/>
              </a:rPr>
              <a:t>a</a:t>
            </a:r>
            <a:r>
              <a:rPr dirty="0" smtClean="0" sz="1400" spc="0" u="heavy">
                <a:latin typeface="Andalus"/>
                <a:cs typeface="Andalus"/>
              </a:rPr>
              <a:t>b</a:t>
            </a:r>
            <a:r>
              <a:rPr dirty="0" smtClean="0" sz="1400" spc="5" u="heavy">
                <a:latin typeface="Andalus"/>
                <a:cs typeface="Andalus"/>
              </a:rPr>
              <a:t>l</a:t>
            </a:r>
            <a:r>
              <a:rPr dirty="0" smtClean="0" sz="1400" spc="0" u="heavy">
                <a:latin typeface="Andalus"/>
                <a:cs typeface="Andalus"/>
              </a:rPr>
              <a:t>e</a:t>
            </a:r>
            <a:r>
              <a:rPr dirty="0" smtClean="0" sz="1400" spc="0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pr</a:t>
            </a:r>
            <a:r>
              <a:rPr dirty="0" smtClean="0" sz="1400" spc="-10" u="heavy">
                <a:latin typeface="Andalus"/>
                <a:cs typeface="Andalus"/>
              </a:rPr>
              <a:t>e</a:t>
            </a:r>
            <a:r>
              <a:rPr dirty="0" smtClean="0" sz="1400" spc="-10" u="heavy">
                <a:latin typeface="Andalus"/>
                <a:cs typeface="Andalus"/>
              </a:rPr>
              <a:t>c</a:t>
            </a:r>
            <a:r>
              <a:rPr dirty="0" smtClean="0" sz="1400" spc="-10" u="heavy">
                <a:latin typeface="Andalus"/>
                <a:cs typeface="Andalus"/>
              </a:rPr>
              <a:t>i</a:t>
            </a:r>
            <a:r>
              <a:rPr dirty="0" smtClean="0" sz="1400" spc="0" u="heavy">
                <a:latin typeface="Andalus"/>
                <a:cs typeface="Andalus"/>
              </a:rPr>
              <a:t>s</a:t>
            </a:r>
            <a:r>
              <a:rPr dirty="0" smtClean="0" sz="1400" spc="5" u="heavy">
                <a:latin typeface="Andalus"/>
                <a:cs typeface="Andalus"/>
              </a:rPr>
              <a:t>i</a:t>
            </a:r>
            <a:r>
              <a:rPr dirty="0" smtClean="0" sz="1400" spc="0" u="heavy">
                <a:latin typeface="Andalus"/>
                <a:cs typeface="Andalus"/>
              </a:rPr>
              <a:t>on,</a:t>
            </a:r>
            <a:r>
              <a:rPr dirty="0" smtClean="0" sz="1400" spc="-5" u="heavy">
                <a:latin typeface="Andalus"/>
                <a:cs typeface="Andalus"/>
              </a:rPr>
              <a:t> </a:t>
            </a:r>
            <a:r>
              <a:rPr dirty="0" smtClean="0" sz="1400" spc="-10" u="heavy">
                <a:latin typeface="Andalus"/>
                <a:cs typeface="Andalus"/>
              </a:rPr>
              <a:t>a</a:t>
            </a:r>
            <a:r>
              <a:rPr dirty="0" smtClean="0" sz="1400" spc="0" u="heavy">
                <a:latin typeface="Andalus"/>
                <a:cs typeface="Andalus"/>
              </a:rPr>
              <a:t>n</a:t>
            </a:r>
            <a:r>
              <a:rPr dirty="0" smtClean="0" sz="1400" spc="0" u="heavy">
                <a:latin typeface="Andalus"/>
                <a:cs typeface="Andalus"/>
              </a:rPr>
              <a:t>d</a:t>
            </a:r>
            <a:r>
              <a:rPr dirty="0" smtClean="0" sz="1400" spc="0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exa</a:t>
            </a:r>
            <a:r>
              <a:rPr dirty="0" smtClean="0" sz="1400" spc="-5" u="heavy">
                <a:latin typeface="Andalus"/>
                <a:cs typeface="Andalus"/>
              </a:rPr>
              <a:t>c</a:t>
            </a:r>
            <a:r>
              <a:rPr dirty="0" smtClean="0" sz="1400" spc="0" u="heavy">
                <a:latin typeface="Andalus"/>
                <a:cs typeface="Andalus"/>
              </a:rPr>
              <a:t>t</a:t>
            </a:r>
            <a:r>
              <a:rPr dirty="0" smtClean="0" sz="1400" spc="-10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arit</a:t>
            </a:r>
            <a:r>
              <a:rPr dirty="0" smtClean="0" sz="1400" spc="-10" u="heavy">
                <a:latin typeface="Andalus"/>
                <a:cs typeface="Andalus"/>
              </a:rPr>
              <a:t>h</a:t>
            </a:r>
            <a:r>
              <a:rPr dirty="0" smtClean="0" sz="1400" spc="0" u="heavy">
                <a:latin typeface="Andalus"/>
                <a:cs typeface="Andalus"/>
              </a:rPr>
              <a:t>meti</a:t>
            </a:r>
            <a:r>
              <a:rPr dirty="0" smtClean="0" sz="1400" spc="-5" u="heavy">
                <a:latin typeface="Andalus"/>
                <a:cs typeface="Andalus"/>
              </a:rPr>
              <a:t>c</a:t>
            </a:r>
            <a:r>
              <a:rPr dirty="0" smtClean="0" sz="1400" spc="20" u="heavy">
                <a:latin typeface="Andalus"/>
                <a:cs typeface="Andalus"/>
              </a:rPr>
              <a:t>:</a:t>
            </a:r>
            <a:r>
              <a:rPr dirty="0" smtClean="0" sz="1400" spc="0" u="heavy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 algn="just" marL="12700" marR="12700" indent="88265">
              <a:lnSpc>
                <a:spcPct val="95800"/>
              </a:lnSpc>
              <a:spcBef>
                <a:spcPts val="25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d,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etic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S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bolic 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th 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x, 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 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 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 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do 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etic 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 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bol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 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ple:</a:t>
            </a:r>
            <a:endParaRPr sz="1400">
              <a:latin typeface="Times New Roman"/>
              <a:cs typeface="Times New Roman"/>
            </a:endParaRPr>
          </a:p>
          <a:p>
            <a:pPr marL="12700" marR="5772150">
              <a:lnSpc>
                <a:spcPct val="95000"/>
              </a:lnSpc>
              <a:spcBef>
                <a:spcPts val="45"/>
              </a:spcBef>
            </a:pPr>
            <a:r>
              <a:rPr dirty="0" smtClean="0" sz="1400" b="1">
                <a:latin typeface="Times New Roman"/>
                <a:cs typeface="Times New Roman"/>
              </a:rPr>
              <a:t>&gt;&gt;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os</a:t>
            </a:r>
            <a:r>
              <a:rPr dirty="0" smtClean="0" sz="1400" spc="-15" b="1">
                <a:latin typeface="Times New Roman"/>
                <a:cs typeface="Times New Roman"/>
              </a:rPr>
              <a:t>(</a:t>
            </a:r>
            <a:r>
              <a:rPr dirty="0" smtClean="0" sz="1400" spc="0" b="1">
                <a:latin typeface="Times New Roman"/>
                <a:cs typeface="Times New Roman"/>
              </a:rPr>
              <a:t>p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/</a:t>
            </a:r>
            <a:r>
              <a:rPr dirty="0" smtClean="0" sz="1400" spc="-10" b="1">
                <a:latin typeface="Times New Roman"/>
                <a:cs typeface="Times New Roman"/>
              </a:rPr>
              <a:t>2</a:t>
            </a:r>
            <a:r>
              <a:rPr dirty="0" smtClean="0" sz="1400" spc="0" b="1">
                <a:latin typeface="Times New Roman"/>
                <a:cs typeface="Times New Roman"/>
              </a:rPr>
              <a:t>)</a:t>
            </a:r>
            <a:r>
              <a:rPr dirty="0" smtClean="0" sz="1400" spc="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 6.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17</a:t>
            </a:r>
            <a:endParaRPr sz="1400">
              <a:latin typeface="Times New Roman"/>
              <a:cs typeface="Times New Roman"/>
            </a:endParaRPr>
          </a:p>
          <a:p>
            <a:pPr algn="just" marL="12700" marR="13970">
              <a:lnSpc>
                <a:spcPts val="1610"/>
              </a:lnSpc>
              <a:spcBef>
                <a:spcPts val="4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ri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45">
                <a:latin typeface="Times New Roman"/>
                <a:cs typeface="Times New Roman"/>
              </a:rPr>
              <a:t>6</a:t>
            </a:r>
            <a:r>
              <a:rPr dirty="0" smtClean="0" sz="1400" spc="-15" i="1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×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10</a:t>
            </a:r>
            <a:r>
              <a:rPr dirty="0" smtClean="0" baseline="30864" sz="1350" spc="-22">
                <a:latin typeface="Times New Roman"/>
                <a:cs typeface="Times New Roman"/>
              </a:rPr>
              <a:t>-</a:t>
            </a:r>
            <a:r>
              <a:rPr dirty="0" smtClean="0" baseline="30864" sz="1350" spc="7">
                <a:latin typeface="Times New Roman"/>
                <a:cs typeface="Times New Roman"/>
              </a:rPr>
              <a:t>17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ver,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0">
                <a:latin typeface="Times New Roman"/>
                <a:cs typeface="Times New Roman"/>
              </a:rPr>
              <a:t> th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5">
                <a:latin typeface="Times New Roman"/>
                <a:cs typeface="Times New Roman"/>
              </a:rPr>
              <a:t>(</a:t>
            </a:r>
            <a:r>
              <a:rPr dirty="0" smtClean="0" sz="1400" spc="0" i="1">
                <a:latin typeface="Times New Roman"/>
                <a:cs typeface="Times New Roman"/>
              </a:rPr>
              <a:t>π</a:t>
            </a:r>
            <a:r>
              <a:rPr dirty="0" smtClean="0" sz="1400" spc="-10" i="1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2) 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lly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ual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0.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uracy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ue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that 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pi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 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ation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π</a:t>
            </a:r>
            <a:r>
              <a:rPr dirty="0" smtClean="0" sz="1400" spc="100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accura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15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ts,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act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ue.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  <a:p>
            <a:pPr algn="just" marL="12700" marR="12700">
              <a:lnSpc>
                <a:spcPts val="1610"/>
              </a:lnSpc>
              <a:spcBef>
                <a:spcPts val="10"/>
              </a:spcBef>
            </a:pPr>
            <a:r>
              <a:rPr dirty="0" smtClean="0" sz="140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r, </a:t>
            </a:r>
            <a:r>
              <a:rPr dirty="0" smtClean="0" sz="1400" spc="1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 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</a:t>
            </a:r>
            <a:r>
              <a:rPr dirty="0" smtClean="0" sz="1400" spc="1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xi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ate </a:t>
            </a:r>
            <a:r>
              <a:rPr dirty="0" smtClean="0" sz="1400" spc="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er, </a:t>
            </a:r>
            <a:r>
              <a:rPr dirty="0" smtClean="0" sz="1400" spc="1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16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ust 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create 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 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s</a:t>
            </a:r>
            <a:r>
              <a:rPr dirty="0" smtClean="0" sz="1400" spc="-15" i="1">
                <a:latin typeface="Times New Roman"/>
                <a:cs typeface="Times New Roman"/>
              </a:rPr>
              <a:t>y</a:t>
            </a:r>
            <a:r>
              <a:rPr dirty="0" smtClean="0" sz="1400" spc="-10" i="1">
                <a:latin typeface="Times New Roman"/>
                <a:cs typeface="Times New Roman"/>
              </a:rPr>
              <a:t>m</a:t>
            </a:r>
            <a:r>
              <a:rPr dirty="0" smtClean="0" sz="1400" spc="0" i="1">
                <a:latin typeface="Times New Roman"/>
                <a:cs typeface="Times New Roman"/>
              </a:rPr>
              <a:t>b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0" i="1">
                <a:latin typeface="Times New Roman"/>
                <a:cs typeface="Times New Roman"/>
              </a:rPr>
              <a:t>l</a:t>
            </a:r>
            <a:r>
              <a:rPr dirty="0" smtClean="0" sz="1400" spc="-10" i="1">
                <a:latin typeface="Times New Roman"/>
                <a:cs typeface="Times New Roman"/>
              </a:rPr>
              <a:t>i</a:t>
            </a:r>
            <a:r>
              <a:rPr dirty="0" smtClean="0" sz="1400" spc="0" i="1">
                <a:latin typeface="Times New Roman"/>
                <a:cs typeface="Times New Roman"/>
              </a:rPr>
              <a:t>c</a:t>
            </a:r>
            <a:r>
              <a:rPr dirty="0" smtClean="0" sz="1400" spc="0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π/</a:t>
            </a:r>
            <a:r>
              <a:rPr dirty="0" smtClean="0" sz="1400" spc="0">
                <a:latin typeface="Times New Roman"/>
                <a:cs typeface="Times New Roman"/>
              </a:rPr>
              <a:t>2 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 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y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(’pi</a:t>
            </a:r>
            <a:r>
              <a:rPr dirty="0" smtClean="0" sz="1400" spc="-10" b="1">
                <a:latin typeface="Times New Roman"/>
                <a:cs typeface="Times New Roman"/>
              </a:rPr>
              <a:t>/</a:t>
            </a:r>
            <a:r>
              <a:rPr dirty="0" smtClean="0" sz="1400" spc="0" b="1">
                <a:latin typeface="Times New Roman"/>
                <a:cs typeface="Times New Roman"/>
              </a:rPr>
              <a:t>2’)</a:t>
            </a:r>
            <a:r>
              <a:rPr dirty="0" smtClean="0" sz="1400" spc="0">
                <a:latin typeface="Times New Roman"/>
                <a:cs typeface="Times New Roman"/>
              </a:rPr>
              <a:t>. 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ow 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let</a:t>
            </a:r>
            <a:r>
              <a:rPr dirty="0" smtClean="0" sz="1400" spc="-15">
                <a:latin typeface="Times New Roman"/>
                <a:cs typeface="Times New Roman"/>
              </a:rPr>
              <a:t>’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ke 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ne 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bolic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π</a:t>
            </a:r>
            <a:r>
              <a:rPr dirty="0" smtClean="0" sz="1400" spc="5" i="1">
                <a:latin typeface="Times New Roman"/>
                <a:cs typeface="Times New Roman"/>
              </a:rPr>
              <a:t>/</a:t>
            </a:r>
            <a:r>
              <a:rPr dirty="0" smtClean="0" sz="1400" spc="-10">
                <a:latin typeface="Times New Roman"/>
                <a:cs typeface="Times New Roman"/>
              </a:rPr>
              <a:t>2:</a:t>
            </a:r>
            <a:endParaRPr sz="1400">
              <a:latin typeface="Times New Roman"/>
              <a:cs typeface="Times New Roman"/>
            </a:endParaRPr>
          </a:p>
          <a:p>
            <a:pPr algn="just" marL="12700" marR="5228590">
              <a:lnSpc>
                <a:spcPts val="1590"/>
              </a:lnSpc>
            </a:pPr>
            <a:r>
              <a:rPr dirty="0" smtClean="0" sz="1400" b="1">
                <a:latin typeface="Times New Roman"/>
                <a:cs typeface="Times New Roman"/>
              </a:rPr>
              <a:t>&gt;&gt;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os</a:t>
            </a:r>
            <a:r>
              <a:rPr dirty="0" smtClean="0" sz="1400" spc="-15" b="1">
                <a:latin typeface="Times New Roman"/>
                <a:cs typeface="Times New Roman"/>
              </a:rPr>
              <a:t>(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y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(’pi</a:t>
            </a:r>
            <a:r>
              <a:rPr dirty="0" smtClean="0" sz="1400" spc="-10" b="1">
                <a:latin typeface="Times New Roman"/>
                <a:cs typeface="Times New Roman"/>
              </a:rPr>
              <a:t>/</a:t>
            </a:r>
            <a:r>
              <a:rPr dirty="0" smtClean="0" sz="1400" spc="0" b="1">
                <a:latin typeface="Times New Roman"/>
                <a:cs typeface="Times New Roman"/>
              </a:rPr>
              <a:t>2’))</a:t>
            </a:r>
            <a:endParaRPr sz="1400">
              <a:latin typeface="Times New Roman"/>
              <a:cs typeface="Times New Roman"/>
            </a:endParaRPr>
          </a:p>
          <a:p>
            <a:pPr marL="12700" marR="6279515">
              <a:lnSpc>
                <a:spcPts val="1610"/>
              </a:lnSpc>
              <a:spcBef>
                <a:spcPts val="15"/>
              </a:spcBef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 0</a:t>
            </a:r>
            <a:endParaRPr sz="1400">
              <a:latin typeface="Times New Roman"/>
              <a:cs typeface="Times New Roman"/>
            </a:endParaRPr>
          </a:p>
          <a:p>
            <a:pPr algn="just" marL="12700" marR="13335">
              <a:lnSpc>
                <a:spcPts val="1565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er.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p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/2</a:t>
            </a:r>
            <a:r>
              <a:rPr dirty="0" smtClean="0" sz="1400" spc="30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y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(’pi</a:t>
            </a:r>
            <a:r>
              <a:rPr dirty="0" smtClean="0" sz="1400" spc="-10" b="1">
                <a:latin typeface="Times New Roman"/>
                <a:cs typeface="Times New Roman"/>
              </a:rPr>
              <a:t>/</a:t>
            </a:r>
            <a:r>
              <a:rPr dirty="0" smtClean="0" sz="1400" spc="0" b="1">
                <a:latin typeface="Times New Roman"/>
                <a:cs typeface="Times New Roman"/>
              </a:rPr>
              <a:t>2’)</a:t>
            </a:r>
            <a:r>
              <a:rPr dirty="0" smtClean="0" sz="1400" spc="3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ate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s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-10" i="1">
                <a:latin typeface="Times New Roman"/>
                <a:cs typeface="Times New Roman"/>
              </a:rPr>
              <a:t>r</a:t>
            </a:r>
            <a:r>
              <a:rPr dirty="0" smtClean="0" sz="1400" spc="0" i="1">
                <a:latin typeface="Times New Roman"/>
                <a:cs typeface="Times New Roman"/>
              </a:rPr>
              <a:t>i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0" i="1">
                <a:latin typeface="Times New Roman"/>
                <a:cs typeface="Times New Roman"/>
              </a:rPr>
              <a:t>g</a:t>
            </a:r>
            <a:r>
              <a:rPr dirty="0" smtClean="0" sz="1400" spc="40" i="1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endParaRPr sz="1400">
              <a:latin typeface="Times New Roman"/>
              <a:cs typeface="Times New Roman"/>
            </a:endParaRPr>
          </a:p>
          <a:p>
            <a:pPr algn="just" marL="12700" marR="12700">
              <a:lnSpc>
                <a:spcPts val="1610"/>
              </a:lnSpc>
              <a:spcBef>
                <a:spcPts val="50"/>
              </a:spcBef>
            </a:pPr>
            <a:r>
              <a:rPr dirty="0" smtClean="0" sz="140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c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ara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p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/2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 from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evalu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p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/</a:t>
            </a:r>
            <a:r>
              <a:rPr dirty="0" smtClean="0" sz="1400" spc="0" b="1">
                <a:latin typeface="Times New Roman"/>
                <a:cs typeface="Times New Roman"/>
              </a:rPr>
              <a:t>2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ber.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sym</a:t>
            </a:r>
            <a:r>
              <a:rPr dirty="0" smtClean="0" sz="1400" spc="-10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bolic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on.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ds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sym</a:t>
            </a:r>
            <a:r>
              <a:rPr dirty="0" smtClean="0" sz="1400" spc="-10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y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ely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d.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fac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sy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8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x</a:t>
            </a:r>
            <a:r>
              <a:rPr dirty="0" smtClean="0" sz="1400" spc="95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iv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x</a:t>
            </a:r>
            <a:r>
              <a:rPr dirty="0" smtClean="0" sz="1400" spc="8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=</a:t>
            </a:r>
            <a:r>
              <a:rPr dirty="0" smtClean="0" sz="1400" spc="8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y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(’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’</a:t>
            </a:r>
            <a:r>
              <a:rPr dirty="0" smtClean="0" sz="1400" spc="5" b="1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y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8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has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 la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effe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its 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gu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 sy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bolic 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om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now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n),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ym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has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nly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porary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effe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le,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x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=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sy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(’</a:t>
            </a:r>
            <a:r>
              <a:rPr dirty="0" smtClean="0" sz="1400" spc="5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’</a:t>
            </a:r>
            <a:r>
              <a:rPr dirty="0" smtClean="0" sz="1400" spc="10" b="1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0">
                <a:latin typeface="Times New Roman"/>
                <a:cs typeface="Times New Roman"/>
              </a:rPr>
              <a:t> 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1</a:t>
            </a:r>
            <a:r>
              <a:rPr dirty="0" smtClean="0" sz="1400" spc="5" i="1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5" i="1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bolic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 algn="just" marL="12700" marR="4683125">
              <a:lnSpc>
                <a:spcPts val="1600"/>
              </a:lnSpc>
            </a:pPr>
            <a:r>
              <a:rPr dirty="0" smtClean="0" sz="1400" b="1">
                <a:latin typeface="Times New Roman"/>
                <a:cs typeface="Times New Roman"/>
              </a:rPr>
              <a:t>&gt;&gt;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y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(’</a:t>
            </a:r>
            <a:r>
              <a:rPr dirty="0" smtClean="0" sz="1400" spc="5" b="1">
                <a:latin typeface="Times New Roman"/>
                <a:cs typeface="Times New Roman"/>
              </a:rPr>
              <a:t>1</a:t>
            </a:r>
            <a:r>
              <a:rPr dirty="0" smtClean="0" sz="1400" spc="-10" b="1">
                <a:latin typeface="Times New Roman"/>
                <a:cs typeface="Times New Roman"/>
              </a:rPr>
              <a:t>/</a:t>
            </a:r>
            <a:r>
              <a:rPr dirty="0" smtClean="0" sz="1400" spc="0" b="1">
                <a:latin typeface="Times New Roman"/>
                <a:cs typeface="Times New Roman"/>
              </a:rPr>
              <a:t>2’)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+ 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y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(’</a:t>
            </a:r>
            <a:r>
              <a:rPr dirty="0" smtClean="0" sz="1400" spc="-10" b="1">
                <a:latin typeface="Times New Roman"/>
                <a:cs typeface="Times New Roman"/>
              </a:rPr>
              <a:t>1</a:t>
            </a:r>
            <a:r>
              <a:rPr dirty="0" smtClean="0" sz="1400" spc="0" b="1">
                <a:latin typeface="Times New Roman"/>
                <a:cs typeface="Times New Roman"/>
              </a:rPr>
              <a:t>/3’)</a:t>
            </a:r>
            <a:endParaRPr sz="1400">
              <a:latin typeface="Times New Roman"/>
              <a:cs typeface="Times New Roman"/>
            </a:endParaRPr>
          </a:p>
          <a:p>
            <a:pPr marL="12700" marR="6279515">
              <a:lnSpc>
                <a:spcPts val="1610"/>
              </a:lnSpc>
              <a:spcBef>
                <a:spcPts val="15"/>
              </a:spcBef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 5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6</a:t>
            </a:r>
            <a:endParaRPr sz="1400">
              <a:latin typeface="Times New Roman"/>
              <a:cs typeface="Times New Roman"/>
            </a:endParaRPr>
          </a:p>
          <a:p>
            <a:pPr algn="just" marL="12700" marR="14604">
              <a:lnSpc>
                <a:spcPts val="1570"/>
              </a:lnSpc>
            </a:pPr>
            <a:r>
              <a:rPr dirty="0" smtClean="0" sz="1400">
                <a:latin typeface="Times New Roman"/>
                <a:cs typeface="Times New Roman"/>
              </a:rPr>
              <a:t>Fi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so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do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-15" i="1">
                <a:latin typeface="Times New Roman"/>
                <a:cs typeface="Times New Roman"/>
              </a:rPr>
              <a:t>v</a:t>
            </a:r>
            <a:r>
              <a:rPr dirty="0" smtClean="0" sz="1400" spc="0" i="1">
                <a:latin typeface="Times New Roman"/>
                <a:cs typeface="Times New Roman"/>
              </a:rPr>
              <a:t>a</a:t>
            </a:r>
            <a:r>
              <a:rPr dirty="0" smtClean="0" sz="1400" spc="-10" i="1">
                <a:latin typeface="Times New Roman"/>
                <a:cs typeface="Times New Roman"/>
              </a:rPr>
              <a:t>r</a:t>
            </a:r>
            <a:r>
              <a:rPr dirty="0" smtClean="0" sz="1400" spc="-10" i="1">
                <a:latin typeface="Times New Roman"/>
                <a:cs typeface="Times New Roman"/>
              </a:rPr>
              <a:t>i</a:t>
            </a:r>
            <a:r>
              <a:rPr dirty="0" smtClean="0" sz="1400" spc="0" i="1">
                <a:latin typeface="Times New Roman"/>
                <a:cs typeface="Times New Roman"/>
              </a:rPr>
              <a:t>a</a:t>
            </a:r>
            <a:r>
              <a:rPr dirty="0" smtClean="0" sz="1400" spc="-10" i="1">
                <a:latin typeface="Times New Roman"/>
                <a:cs typeface="Times New Roman"/>
              </a:rPr>
              <a:t>b</a:t>
            </a:r>
            <a:r>
              <a:rPr dirty="0" smtClean="0" sz="1400" spc="0" i="1">
                <a:latin typeface="Times New Roman"/>
                <a:cs typeface="Times New Roman"/>
              </a:rPr>
              <a:t>l</a:t>
            </a:r>
            <a:r>
              <a:rPr dirty="0" smtClean="0" sz="1400" spc="5" i="1">
                <a:latin typeface="Times New Roman"/>
                <a:cs typeface="Times New Roman"/>
              </a:rPr>
              <a:t>e</a:t>
            </a:r>
            <a:r>
              <a:rPr dirty="0" smtClean="0" sz="1400" spc="-15" i="1">
                <a:latin typeface="Times New Roman"/>
                <a:cs typeface="Times New Roman"/>
              </a:rPr>
              <a:t>-</a:t>
            </a:r>
            <a:r>
              <a:rPr dirty="0" smtClean="0" sz="1400" spc="-10" i="1">
                <a:latin typeface="Times New Roman"/>
                <a:cs typeface="Times New Roman"/>
              </a:rPr>
              <a:t>p</a:t>
            </a:r>
            <a:r>
              <a:rPr dirty="0" smtClean="0" sz="1400" spc="0" i="1">
                <a:latin typeface="Times New Roman"/>
                <a:cs typeface="Times New Roman"/>
              </a:rPr>
              <a:t>re</a:t>
            </a:r>
            <a:r>
              <a:rPr dirty="0" smtClean="0" sz="1400" spc="-15" i="1">
                <a:latin typeface="Times New Roman"/>
                <a:cs typeface="Times New Roman"/>
              </a:rPr>
              <a:t>c</a:t>
            </a:r>
            <a:r>
              <a:rPr dirty="0" smtClean="0" sz="1400" spc="0" i="1">
                <a:latin typeface="Times New Roman"/>
                <a:cs typeface="Times New Roman"/>
              </a:rPr>
              <a:t>i</a:t>
            </a:r>
            <a:r>
              <a:rPr dirty="0" smtClean="0" sz="1400" spc="-10" i="1">
                <a:latin typeface="Times New Roman"/>
                <a:cs typeface="Times New Roman"/>
              </a:rPr>
              <a:t>s</a:t>
            </a:r>
            <a:r>
              <a:rPr dirty="0" smtClean="0" sz="1400" spc="0" i="1">
                <a:latin typeface="Times New Roman"/>
                <a:cs typeface="Times New Roman"/>
              </a:rPr>
              <a:t>i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0" i="1">
                <a:latin typeface="Times New Roman"/>
                <a:cs typeface="Times New Roman"/>
              </a:rPr>
              <a:t>n</a:t>
            </a:r>
            <a:r>
              <a:rPr dirty="0" smtClean="0" sz="1400" spc="-80" i="1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a</a:t>
            </a:r>
            <a:r>
              <a:rPr dirty="0" smtClean="0" sz="1400" spc="-10" i="1">
                <a:latin typeface="Times New Roman"/>
                <a:cs typeface="Times New Roman"/>
              </a:rPr>
              <a:t>r</a:t>
            </a:r>
            <a:r>
              <a:rPr dirty="0" smtClean="0" sz="1400" spc="0" i="1">
                <a:latin typeface="Times New Roman"/>
                <a:cs typeface="Times New Roman"/>
              </a:rPr>
              <a:t>i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0" i="1">
                <a:latin typeface="Times New Roman"/>
                <a:cs typeface="Times New Roman"/>
              </a:rPr>
              <a:t>h</a:t>
            </a:r>
            <a:r>
              <a:rPr dirty="0" smtClean="0" sz="1400" spc="-10" i="1">
                <a:latin typeface="Times New Roman"/>
                <a:cs typeface="Times New Roman"/>
              </a:rPr>
              <a:t>m</a:t>
            </a:r>
            <a:r>
              <a:rPr dirty="0" smtClean="0" sz="1400" spc="0" i="1">
                <a:latin typeface="Times New Roman"/>
                <a:cs typeface="Times New Roman"/>
              </a:rPr>
              <a:t>e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0" i="1">
                <a:latin typeface="Times New Roman"/>
                <a:cs typeface="Times New Roman"/>
              </a:rPr>
              <a:t>ic</a:t>
            </a:r>
            <a:r>
              <a:rPr dirty="0" smtClean="0" sz="1400" spc="-65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vp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For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ple,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50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 algn="just" marL="12700" marR="5859780">
              <a:lnSpc>
                <a:spcPct val="100000"/>
              </a:lnSpc>
              <a:spcBef>
                <a:spcPts val="200"/>
              </a:spcBef>
            </a:pPr>
            <a:r>
              <a:rPr dirty="0" smtClean="0" baseline="1984" sz="2100" spc="7">
                <a:latin typeface="Times New Roman"/>
                <a:cs typeface="Times New Roman"/>
              </a:rPr>
              <a:t>o</a:t>
            </a:r>
            <a:r>
              <a:rPr dirty="0" smtClean="0" baseline="1984" sz="2100" spc="0">
                <a:latin typeface="Times New Roman"/>
                <a:cs typeface="Times New Roman"/>
              </a:rPr>
              <a:t>f</a:t>
            </a:r>
            <a:r>
              <a:rPr dirty="0" smtClean="0" baseline="1984" sz="2100" spc="-22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√</a:t>
            </a:r>
            <a:r>
              <a:rPr dirty="0" smtClean="0" baseline="1984" sz="2100" spc="-15">
                <a:latin typeface="Cambria Math"/>
                <a:cs typeface="Cambria Math"/>
              </a:rPr>
              <a:t>2</a:t>
            </a:r>
            <a:r>
              <a:rPr dirty="0" smtClean="0" baseline="1984" sz="2100" spc="0">
                <a:latin typeface="Times New Roman"/>
                <a:cs typeface="Times New Roman"/>
              </a:rPr>
              <a:t>,</a:t>
            </a:r>
            <a:r>
              <a:rPr dirty="0" smtClean="0" baseline="1984" sz="2100" spc="-7">
                <a:latin typeface="Times New Roman"/>
                <a:cs typeface="Times New Roman"/>
              </a:rPr>
              <a:t> </a:t>
            </a:r>
            <a:r>
              <a:rPr dirty="0" smtClean="0" baseline="1984" sz="2100" spc="0">
                <a:latin typeface="Times New Roman"/>
                <a:cs typeface="Times New Roman"/>
              </a:rPr>
              <a:t>t</a:t>
            </a:r>
            <a:r>
              <a:rPr dirty="0" smtClean="0" baseline="1984" sz="2100" spc="-30">
                <a:latin typeface="Times New Roman"/>
                <a:cs typeface="Times New Roman"/>
              </a:rPr>
              <a:t>y</a:t>
            </a:r>
            <a:r>
              <a:rPr dirty="0" smtClean="0" baseline="1984" sz="2100" spc="0">
                <a:latin typeface="Times New Roman"/>
                <a:cs typeface="Times New Roman"/>
              </a:rPr>
              <a:t>pe</a:t>
            </a:r>
            <a:endParaRPr baseline="1984" sz="2100">
              <a:latin typeface="Times New Roman"/>
              <a:cs typeface="Times New Roman"/>
            </a:endParaRPr>
          </a:p>
          <a:p>
            <a:pPr algn="just" marL="12700" marR="5120005">
              <a:lnSpc>
                <a:spcPts val="1595"/>
              </a:lnSpc>
            </a:pPr>
            <a:r>
              <a:rPr dirty="0" smtClean="0" sz="1400" b="1">
                <a:latin typeface="Times New Roman"/>
                <a:cs typeface="Times New Roman"/>
              </a:rPr>
              <a:t>&gt;&gt;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vpa</a:t>
            </a:r>
            <a:r>
              <a:rPr dirty="0" smtClean="0" sz="1400" spc="-15" b="1">
                <a:latin typeface="Times New Roman"/>
                <a:cs typeface="Times New Roman"/>
              </a:rPr>
              <a:t>(</a:t>
            </a:r>
            <a:r>
              <a:rPr dirty="0" smtClean="0" sz="1400" spc="0" b="1">
                <a:latin typeface="Times New Roman"/>
                <a:cs typeface="Times New Roman"/>
              </a:rPr>
              <a:t>’s</a:t>
            </a:r>
            <a:r>
              <a:rPr dirty="0" smtClean="0" sz="1400" spc="-15" b="1">
                <a:latin typeface="Times New Roman"/>
                <a:cs typeface="Times New Roman"/>
              </a:rPr>
              <a:t>q</a:t>
            </a:r>
            <a:r>
              <a:rPr dirty="0" smtClean="0" sz="1400" spc="0" b="1">
                <a:latin typeface="Times New Roman"/>
                <a:cs typeface="Times New Roman"/>
              </a:rPr>
              <a:t>rt(</a:t>
            </a:r>
            <a:r>
              <a:rPr dirty="0" smtClean="0" sz="1400" spc="-5" b="1">
                <a:latin typeface="Times New Roman"/>
                <a:cs typeface="Times New Roman"/>
              </a:rPr>
              <a:t>2</a:t>
            </a:r>
            <a:r>
              <a:rPr dirty="0" smtClean="0" sz="1400" spc="0" b="1">
                <a:latin typeface="Times New Roman"/>
                <a:cs typeface="Times New Roman"/>
              </a:rPr>
              <a:t>)’,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5</a:t>
            </a:r>
            <a:r>
              <a:rPr dirty="0" smtClean="0" sz="1400" spc="0" b="1">
                <a:latin typeface="Times New Roman"/>
                <a:cs typeface="Times New Roman"/>
              </a:rPr>
              <a:t>0)</a:t>
            </a:r>
            <a:endParaRPr sz="1400">
              <a:latin typeface="Times New Roman"/>
              <a:cs typeface="Times New Roman"/>
            </a:endParaRPr>
          </a:p>
          <a:p>
            <a:pPr marL="12700" marR="2171700">
              <a:lnSpc>
                <a:spcPts val="1610"/>
              </a:lnSpc>
              <a:spcBef>
                <a:spcPts val="15"/>
              </a:spcBef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 1.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6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7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9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48</a:t>
            </a:r>
            <a:r>
              <a:rPr dirty="0" smtClean="0" sz="1400" spc="-10">
                <a:latin typeface="Times New Roman"/>
                <a:cs typeface="Times New Roman"/>
              </a:rPr>
              <a:t>8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6</a:t>
            </a:r>
            <a:r>
              <a:rPr dirty="0" smtClean="0" sz="1400" spc="0">
                <a:latin typeface="Times New Roman"/>
                <a:cs typeface="Times New Roman"/>
              </a:rPr>
              <a:t>8</a:t>
            </a:r>
            <a:r>
              <a:rPr dirty="0" smtClean="0" sz="1400" spc="-10">
                <a:latin typeface="Times New Roman"/>
                <a:cs typeface="Times New Roman"/>
              </a:rPr>
              <a:t>8</a:t>
            </a:r>
            <a:r>
              <a:rPr dirty="0" smtClean="0" sz="1400" spc="-10">
                <a:latin typeface="Times New Roman"/>
                <a:cs typeface="Times New Roman"/>
              </a:rPr>
              <a:t>7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9</a:t>
            </a:r>
            <a:r>
              <a:rPr dirty="0" smtClean="0" sz="1400" spc="-10">
                <a:latin typeface="Times New Roman"/>
                <a:cs typeface="Times New Roman"/>
              </a:rPr>
              <a:t>6</a:t>
            </a:r>
            <a:r>
              <a:rPr dirty="0" smtClean="0" sz="1400" spc="0">
                <a:latin typeface="Times New Roman"/>
                <a:cs typeface="Times New Roman"/>
              </a:rPr>
              <a:t>9</a:t>
            </a:r>
            <a:r>
              <a:rPr dirty="0" smtClean="0" sz="1400" spc="-10">
                <a:latin typeface="Times New Roman"/>
                <a:cs typeface="Times New Roman"/>
              </a:rPr>
              <a:t>8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7</a:t>
            </a:r>
            <a:r>
              <a:rPr dirty="0" smtClean="0" sz="1400" spc="-10">
                <a:latin typeface="Times New Roman"/>
                <a:cs typeface="Times New Roman"/>
              </a:rPr>
              <a:t>8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-10">
                <a:latin typeface="Times New Roman"/>
                <a:cs typeface="Times New Roman"/>
              </a:rPr>
              <a:t>6</a:t>
            </a:r>
            <a:r>
              <a:rPr dirty="0" smtClean="0" sz="1400" spc="-10">
                <a:latin typeface="Times New Roman"/>
                <a:cs typeface="Times New Roman"/>
              </a:rPr>
              <a:t>9</a:t>
            </a:r>
            <a:r>
              <a:rPr dirty="0" smtClean="0" sz="1400" spc="0">
                <a:latin typeface="Times New Roman"/>
                <a:cs typeface="Times New Roman"/>
              </a:rPr>
              <a:t>6</a:t>
            </a:r>
            <a:r>
              <a:rPr dirty="0" smtClean="0" sz="1400" spc="-10">
                <a:latin typeface="Times New Roman"/>
                <a:cs typeface="Times New Roman"/>
              </a:rPr>
              <a:t>7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8</a:t>
            </a:r>
            <a:r>
              <a:rPr dirty="0" smtClean="0" sz="1400" spc="-10">
                <a:latin typeface="Times New Roman"/>
                <a:cs typeface="Times New Roman"/>
              </a:rPr>
              <a:t>7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7</a:t>
            </a:r>
            <a:r>
              <a:rPr dirty="0" smtClean="0" sz="1400" spc="-10">
                <a:latin typeface="Times New Roman"/>
                <a:cs typeface="Times New Roman"/>
              </a:rPr>
              <a:t>6</a:t>
            </a:r>
            <a:r>
              <a:rPr dirty="0" smtClean="0" sz="1400" spc="0">
                <a:latin typeface="Times New Roman"/>
                <a:cs typeface="Times New Roman"/>
              </a:rPr>
              <a:t>9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15</a:t>
            </a:fld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577595"/>
            <a:ext cx="2433955" cy="6146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7500"/>
              </a:lnSpc>
            </a:pPr>
            <a:r>
              <a:rPr dirty="0" smtClean="0" sz="1200" i="1">
                <a:latin typeface="Monotype Corsiva"/>
                <a:cs typeface="Monotype Corsiva"/>
              </a:rPr>
              <a:t>Dept.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C</a:t>
            </a:r>
            <a:r>
              <a:rPr dirty="0" smtClean="0" sz="1200" spc="5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mmunication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Engineering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C</a:t>
            </a:r>
            <a:r>
              <a:rPr dirty="0" smtClean="0" sz="1200" spc="-5" i="1">
                <a:latin typeface="Monotype Corsiva"/>
                <a:cs typeface="Monotype Corsiva"/>
              </a:rPr>
              <a:t>ollege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E</a:t>
            </a:r>
            <a:r>
              <a:rPr dirty="0" smtClean="0" sz="1200" spc="10" i="1">
                <a:latin typeface="Monotype Corsiva"/>
                <a:cs typeface="Monotype Corsiva"/>
              </a:rPr>
              <a:t>n</a:t>
            </a:r>
            <a:r>
              <a:rPr dirty="0" smtClean="0" sz="1200" spc="-5" i="1">
                <a:latin typeface="Monotype Corsiva"/>
                <a:cs typeface="Monotype Corsiva"/>
              </a:rPr>
              <a:t>gineering-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University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D</a:t>
            </a:r>
            <a:r>
              <a:rPr dirty="0" smtClean="0" sz="1200" spc="5" i="1">
                <a:latin typeface="Monotype Corsiva"/>
                <a:cs typeface="Monotype Corsiva"/>
              </a:rPr>
              <a:t>i</a:t>
            </a:r>
            <a:r>
              <a:rPr dirty="0" smtClean="0" sz="1200" spc="-5" i="1">
                <a:latin typeface="Monotype Corsiva"/>
                <a:cs typeface="Monotype Corsiva"/>
              </a:rPr>
              <a:t>yala</a:t>
            </a:r>
            <a:r>
              <a:rPr dirty="0" smtClean="0" sz="1200" spc="-5" i="1">
                <a:latin typeface="Monotype Corsiva"/>
                <a:cs typeface="Monotype Corsiva"/>
              </a:rPr>
              <a:t> Lecture</a:t>
            </a:r>
            <a:r>
              <a:rPr dirty="0" smtClean="0" sz="1200" spc="-5" i="1">
                <a:latin typeface="Monotype Corsiva"/>
                <a:cs typeface="Monotype Corsiva"/>
              </a:rPr>
              <a:t> N</a:t>
            </a:r>
            <a:r>
              <a:rPr dirty="0" smtClean="0" sz="1200" spc="10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.: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1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89016" y="591311"/>
            <a:ext cx="1858645" cy="6007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91440">
              <a:lnSpc>
                <a:spcPct val="100000"/>
              </a:lnSpc>
            </a:pPr>
            <a:r>
              <a:rPr dirty="0" smtClean="0" sz="1200" spc="-10" i="1">
                <a:latin typeface="Monotype Corsiva"/>
                <a:cs typeface="Monotype Corsiva"/>
              </a:rPr>
              <a:t>2</a:t>
            </a:r>
            <a:r>
              <a:rPr dirty="0" smtClean="0" baseline="20833" sz="1200" spc="-15" i="1">
                <a:latin typeface="Monotype Corsiva"/>
                <a:cs typeface="Monotype Corsiva"/>
              </a:rPr>
              <a:t>nd</a:t>
            </a:r>
            <a:r>
              <a:rPr dirty="0" smtClean="0" baseline="20833" sz="1200" spc="120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y</a:t>
            </a:r>
            <a:r>
              <a:rPr dirty="0" smtClean="0" sz="1200" spc="-5" i="1">
                <a:latin typeface="Monotype Corsiva"/>
                <a:cs typeface="Monotype Corsiva"/>
              </a:rPr>
              <a:t>ear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Class</a:t>
            </a:r>
            <a:endParaRPr sz="1200">
              <a:latin typeface="Monotype Corsiva"/>
              <a:cs typeface="Monotype Corsiva"/>
            </a:endParaRPr>
          </a:p>
          <a:p>
            <a:pPr marL="12700" marR="12700" indent="12065">
              <a:lnSpc>
                <a:spcPct val="107500"/>
              </a:lnSpc>
            </a:pPr>
            <a:r>
              <a:rPr dirty="0" smtClean="0" sz="1200" i="1">
                <a:latin typeface="Monotype Corsiva"/>
                <a:cs typeface="Monotype Corsiva"/>
              </a:rPr>
              <a:t>MATLAB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p</a:t>
            </a:r>
            <a:r>
              <a:rPr dirty="0" smtClean="0" sz="1200" spc="5" i="1">
                <a:latin typeface="Monotype Corsiva"/>
                <a:cs typeface="Monotype Corsiva"/>
              </a:rPr>
              <a:t>r</a:t>
            </a:r>
            <a:r>
              <a:rPr dirty="0" smtClean="0" sz="1200" spc="-5" i="1">
                <a:latin typeface="Monotype Corsiva"/>
                <a:cs typeface="Monotype Corsiva"/>
              </a:rPr>
              <a:t>ogramming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language</a:t>
            </a:r>
            <a:r>
              <a:rPr dirty="0" smtClean="0" sz="1200" spc="-5" i="1">
                <a:latin typeface="Monotype Corsiva"/>
                <a:cs typeface="Monotype Corsiva"/>
              </a:rPr>
              <a:t> Lec.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Jinan</a:t>
            </a:r>
            <a:r>
              <a:rPr dirty="0" smtClean="0" sz="1200" spc="10" i="1">
                <a:latin typeface="Monotype Corsiva"/>
                <a:cs typeface="Monotype Corsiva"/>
              </a:rPr>
              <a:t> </a:t>
            </a:r>
            <a:r>
              <a:rPr dirty="0" smtClean="0" sz="1200" spc="0" i="1">
                <a:latin typeface="Monotype Corsiva"/>
                <a:cs typeface="Monotype Corsiva"/>
              </a:rPr>
              <a:t>N.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Shehab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126136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122859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40436" y="9763962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40436" y="979672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293364" y="289559"/>
            <a:ext cx="1036319" cy="839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44500" y="1278381"/>
            <a:ext cx="6674484" cy="38950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651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If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don't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fy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 of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d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2.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nge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def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ts.</a:t>
            </a:r>
            <a:endParaRPr sz="1400">
              <a:latin typeface="Times New Roman"/>
              <a:cs typeface="Times New Roman"/>
            </a:endParaRPr>
          </a:p>
          <a:p>
            <a:pPr algn="just" marL="12700" marR="3868420">
              <a:lnSpc>
                <a:spcPts val="1565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algn="just" marL="12700" marR="606488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3</a:t>
            </a:r>
            <a:r>
              <a:rPr dirty="0" smtClean="0" sz="1400" spc="-10">
                <a:latin typeface="Times New Roman"/>
                <a:cs typeface="Times New Roman"/>
              </a:rPr>
              <a:t>^</a:t>
            </a:r>
            <a:r>
              <a:rPr dirty="0" smtClean="0" sz="1400" spc="0">
                <a:latin typeface="Times New Roman"/>
                <a:cs typeface="Times New Roman"/>
              </a:rPr>
              <a:t>45</a:t>
            </a:r>
            <a:endParaRPr sz="1400">
              <a:latin typeface="Times New Roman"/>
              <a:cs typeface="Times New Roman"/>
            </a:endParaRPr>
          </a:p>
          <a:p>
            <a:pPr marL="12700" marR="5726430">
              <a:lnSpc>
                <a:spcPts val="1620"/>
              </a:lnSpc>
              <a:spcBef>
                <a:spcPts val="30"/>
              </a:spcBef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 2.</a:t>
            </a:r>
            <a:r>
              <a:rPr dirty="0" smtClean="0" sz="1400" spc="-10">
                <a:latin typeface="Times New Roman"/>
                <a:cs typeface="Times New Roman"/>
              </a:rPr>
              <a:t>9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endParaRPr sz="1400">
              <a:latin typeface="Times New Roman"/>
              <a:cs typeface="Times New Roman"/>
            </a:endParaRPr>
          </a:p>
          <a:p>
            <a:pPr algn="just" marL="12700" marR="56896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&gt;&gt;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3^</a:t>
            </a:r>
            <a:r>
              <a:rPr dirty="0" smtClean="0" sz="1400" spc="-5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5)</a:t>
            </a:r>
            <a:endParaRPr sz="1400">
              <a:latin typeface="Times New Roman"/>
              <a:cs typeface="Times New Roman"/>
            </a:endParaRPr>
          </a:p>
          <a:p>
            <a:pPr marL="12700" marR="457263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 2</a:t>
            </a:r>
            <a:r>
              <a:rPr dirty="0" smtClean="0" sz="1400" spc="-10">
                <a:latin typeface="Times New Roman"/>
                <a:cs typeface="Times New Roman"/>
              </a:rPr>
              <a:t>9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7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6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8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6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7</a:t>
            </a:r>
            <a:r>
              <a:rPr dirty="0" smtClean="0" sz="1400" spc="0">
                <a:latin typeface="Times New Roman"/>
                <a:cs typeface="Times New Roman"/>
              </a:rPr>
              <a:t>52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  <a:p>
            <a:pPr marL="12700" marR="562546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pa(</a:t>
            </a:r>
            <a:r>
              <a:rPr dirty="0" smtClean="0" sz="1400" spc="-15">
                <a:latin typeface="Times New Roman"/>
                <a:cs typeface="Times New Roman"/>
              </a:rPr>
              <a:t>'</a:t>
            </a:r>
            <a:r>
              <a:rPr dirty="0" smtClean="0" sz="1400" spc="0">
                <a:latin typeface="Times New Roman"/>
                <a:cs typeface="Times New Roman"/>
              </a:rPr>
              <a:t>3^</a:t>
            </a:r>
            <a:r>
              <a:rPr dirty="0" smtClean="0" sz="1400" spc="-5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5')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algn="just" marL="12700" marR="4572635">
              <a:lnSpc>
                <a:spcPts val="1580"/>
              </a:lnSpc>
            </a:pPr>
            <a:r>
              <a:rPr dirty="0" smtClean="0" sz="140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9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7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6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8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6</a:t>
            </a:r>
            <a:r>
              <a:rPr dirty="0" smtClean="0" sz="1400" spc="0">
                <a:latin typeface="Times New Roman"/>
                <a:cs typeface="Times New Roman"/>
              </a:rPr>
              <a:t>9</a:t>
            </a:r>
            <a:r>
              <a:rPr dirty="0" smtClean="0" sz="1400" spc="-10">
                <a:latin typeface="Times New Roman"/>
                <a:cs typeface="Times New Roman"/>
              </a:rPr>
              <a:t>8</a:t>
            </a:r>
            <a:r>
              <a:rPr dirty="0" smtClean="0" sz="1400" spc="-10">
                <a:latin typeface="Times New Roman"/>
                <a:cs typeface="Times New Roman"/>
              </a:rPr>
              <a:t>6</a:t>
            </a:r>
            <a:r>
              <a:rPr dirty="0" smtClean="0" sz="1400" spc="0">
                <a:latin typeface="Times New Roman"/>
                <a:cs typeface="Times New Roman"/>
              </a:rPr>
              <a:t>43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28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2700">
              <a:lnSpc>
                <a:spcPct val="9590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Y</a:t>
            </a:r>
            <a:r>
              <a:rPr dirty="0" smtClean="0" sz="1400" spc="0" b="1">
                <a:latin typeface="Times New Roman"/>
                <a:cs typeface="Times New Roman"/>
              </a:rPr>
              <a:t>ou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ou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d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be w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y of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u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ym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or</a:t>
            </a:r>
            <a:r>
              <a:rPr dirty="0" smtClean="0" sz="1400" spc="3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v</a:t>
            </a:r>
            <a:r>
              <a:rPr dirty="0" smtClean="0" sz="1400" spc="-15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a on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an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xp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at</a:t>
            </a:r>
            <a:r>
              <a:rPr dirty="0" smtClean="0" sz="1400" spc="3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TL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B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ust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5" b="1">
                <a:latin typeface="Times New Roman"/>
                <a:cs typeface="Times New Roman"/>
              </a:rPr>
              <a:t>v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ate</a:t>
            </a:r>
            <a:r>
              <a:rPr dirty="0" smtClean="0" sz="1400" spc="0" b="1">
                <a:latin typeface="Times New Roman"/>
                <a:cs typeface="Times New Roman"/>
              </a:rPr>
              <a:t> bef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app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y</a:t>
            </a:r>
            <a:r>
              <a:rPr dirty="0" smtClean="0" sz="1400" spc="0" b="1">
                <a:latin typeface="Times New Roman"/>
                <a:cs typeface="Times New Roman"/>
              </a:rPr>
              <a:t>ing</a:t>
            </a:r>
            <a:r>
              <a:rPr dirty="0" smtClean="0" sz="1400" spc="6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va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ia</a:t>
            </a:r>
            <a:r>
              <a:rPr dirty="0" smtClean="0" sz="1400" spc="-15" b="1">
                <a:latin typeface="Times New Roman"/>
                <a:cs typeface="Times New Roman"/>
              </a:rPr>
              <a:t>b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-15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re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n</a:t>
            </a:r>
            <a:r>
              <a:rPr dirty="0" smtClean="0" sz="1400" spc="7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ar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et</a:t>
            </a:r>
            <a:r>
              <a:rPr dirty="0" smtClean="0" sz="1400" spc="5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c.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To</a:t>
            </a:r>
            <a:r>
              <a:rPr dirty="0" smtClean="0" sz="1400" spc="7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ill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st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ate,</a:t>
            </a:r>
            <a:r>
              <a:rPr dirty="0" smtClean="0" sz="1400" spc="5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enter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5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p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7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3ˆ</a:t>
            </a:r>
            <a:r>
              <a:rPr dirty="0" smtClean="0" sz="1400" spc="-10" b="1">
                <a:latin typeface="Times New Roman"/>
                <a:cs typeface="Times New Roman"/>
              </a:rPr>
              <a:t>4</a:t>
            </a:r>
            <a:r>
              <a:rPr dirty="0" smtClean="0" sz="1400" spc="0" b="1">
                <a:latin typeface="Times New Roman"/>
                <a:cs typeface="Times New Roman"/>
              </a:rPr>
              <a:t>5,</a:t>
            </a:r>
            <a:r>
              <a:rPr dirty="0" smtClean="0" sz="1400" spc="0" b="1">
                <a:latin typeface="Times New Roman"/>
                <a:cs typeface="Times New Roman"/>
              </a:rPr>
              <a:t> vp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(</a:t>
            </a:r>
            <a:r>
              <a:rPr dirty="0" smtClean="0" sz="1400" spc="5" b="1">
                <a:latin typeface="Times New Roman"/>
                <a:cs typeface="Times New Roman"/>
              </a:rPr>
              <a:t>3</a:t>
            </a:r>
            <a:r>
              <a:rPr dirty="0" smtClean="0" sz="1400" spc="-15" b="1">
                <a:latin typeface="Times New Roman"/>
                <a:cs typeface="Times New Roman"/>
              </a:rPr>
              <a:t>ˆ</a:t>
            </a:r>
            <a:r>
              <a:rPr dirty="0" smtClean="0" sz="1400" spc="-10" b="1">
                <a:latin typeface="Times New Roman"/>
                <a:cs typeface="Times New Roman"/>
              </a:rPr>
              <a:t>4</a:t>
            </a:r>
            <a:r>
              <a:rPr dirty="0" smtClean="0" sz="1400" spc="0" b="1">
                <a:latin typeface="Times New Roman"/>
                <a:cs typeface="Times New Roman"/>
              </a:rPr>
              <a:t>5),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and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v</a:t>
            </a:r>
            <a:r>
              <a:rPr dirty="0" smtClean="0" sz="1400" spc="-15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a(</a:t>
            </a:r>
            <a:r>
              <a:rPr dirty="0" smtClean="0" sz="1400" spc="-15" b="1">
                <a:latin typeface="Times New Roman"/>
                <a:cs typeface="Times New Roman"/>
              </a:rPr>
              <a:t>’</a:t>
            </a:r>
            <a:r>
              <a:rPr dirty="0" smtClean="0" sz="1400" spc="0" b="1">
                <a:latin typeface="Times New Roman"/>
                <a:cs typeface="Times New Roman"/>
              </a:rPr>
              <a:t>3ˆ</a:t>
            </a:r>
            <a:r>
              <a:rPr dirty="0" smtClean="0" sz="1400" spc="-10" b="1">
                <a:latin typeface="Times New Roman"/>
                <a:cs typeface="Times New Roman"/>
              </a:rPr>
              <a:t>4</a:t>
            </a:r>
            <a:r>
              <a:rPr dirty="0" smtClean="0" sz="1400" spc="0" b="1">
                <a:latin typeface="Times New Roman"/>
                <a:cs typeface="Times New Roman"/>
              </a:rPr>
              <a:t>5’).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ir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v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ti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p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int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pr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xi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n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wer,</a:t>
            </a:r>
            <a:r>
              <a:rPr dirty="0" smtClean="0" sz="1400" spc="0" b="1">
                <a:latin typeface="Times New Roman"/>
                <a:cs typeface="Times New Roman"/>
              </a:rPr>
              <a:t> the </a:t>
            </a:r>
            <a:r>
              <a:rPr dirty="0" smtClean="0" sz="1400" spc="-10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se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ond </a:t>
            </a:r>
            <a:r>
              <a:rPr dirty="0" smtClean="0" sz="1400" spc="-9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— </a:t>
            </a:r>
            <a:r>
              <a:rPr dirty="0" smtClean="0" sz="1400" spc="-10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b</a:t>
            </a:r>
            <a:r>
              <a:rPr dirty="0" smtClean="0" sz="1400" spc="0" b="1">
                <a:latin typeface="Times New Roman"/>
                <a:cs typeface="Times New Roman"/>
              </a:rPr>
              <a:t>ec</a:t>
            </a:r>
            <a:r>
              <a:rPr dirty="0" smtClean="0" sz="1400" spc="-5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use </a:t>
            </a:r>
            <a:r>
              <a:rPr dirty="0" smtClean="0" sz="1400" spc="-10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TL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B </a:t>
            </a:r>
            <a:r>
              <a:rPr dirty="0" smtClean="0" sz="1400" spc="-105" b="1">
                <a:latin typeface="Times New Roman"/>
                <a:cs typeface="Times New Roman"/>
              </a:rPr>
              <a:t> </a:t>
            </a:r>
            <a:r>
              <a:rPr dirty="0" smtClean="0" sz="1400" spc="10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y </a:t>
            </a:r>
            <a:r>
              <a:rPr dirty="0" smtClean="0" sz="1400" spc="-1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 </a:t>
            </a:r>
            <a:r>
              <a:rPr dirty="0" smtClean="0" sz="1400" spc="-10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1</a:t>
            </a:r>
            <a:r>
              <a:rPr dirty="0" smtClean="0" sz="1400" spc="10" b="1">
                <a:latin typeface="Times New Roman"/>
                <a:cs typeface="Times New Roman"/>
              </a:rPr>
              <a:t>6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-15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it </a:t>
            </a:r>
            <a:r>
              <a:rPr dirty="0" smtClean="0" sz="1400" spc="-10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p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ec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 </a:t>
            </a:r>
            <a:r>
              <a:rPr dirty="0" smtClean="0" sz="1400" spc="-10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n </a:t>
            </a:r>
            <a:r>
              <a:rPr dirty="0" smtClean="0" sz="1400" spc="-10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s </a:t>
            </a:r>
            <a:r>
              <a:rPr dirty="0" smtClean="0" sz="1400" spc="-10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at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ng </a:t>
            </a:r>
            <a:r>
              <a:rPr dirty="0" smtClean="0" sz="1400" spc="-10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p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 e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al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ion</a:t>
            </a:r>
            <a:r>
              <a:rPr dirty="0" smtClean="0" sz="1400" spc="16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 </a:t>
            </a:r>
            <a:r>
              <a:rPr dirty="0" smtClean="0" sz="1400" spc="-17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 </a:t>
            </a:r>
            <a:r>
              <a:rPr dirty="0" smtClean="0" sz="1400" spc="-17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ponen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at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 </a:t>
            </a:r>
            <a:r>
              <a:rPr dirty="0" smtClean="0" sz="1400" spc="-15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—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v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 </a:t>
            </a:r>
            <a:r>
              <a:rPr dirty="0" smtClean="0" sz="1400" spc="-17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an </a:t>
            </a:r>
            <a:r>
              <a:rPr dirty="0" smtClean="0" sz="1400" spc="-17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wer </a:t>
            </a:r>
            <a:r>
              <a:rPr dirty="0" smtClean="0" sz="1400" spc="-17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at </a:t>
            </a:r>
            <a:r>
              <a:rPr dirty="0" smtClean="0" sz="1400" spc="-17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17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rrect</a:t>
            </a:r>
            <a:r>
              <a:rPr dirty="0" smtClean="0" sz="1400" spc="1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y </a:t>
            </a:r>
            <a:r>
              <a:rPr dirty="0" smtClean="0" sz="1400" spc="-17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in</a:t>
            </a:r>
            <a:r>
              <a:rPr dirty="0" smtClean="0" sz="1400" spc="16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its</a:t>
            </a:r>
            <a:r>
              <a:rPr dirty="0" smtClean="0" sz="1400" spc="1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fi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st </a:t>
            </a:r>
            <a:r>
              <a:rPr dirty="0" smtClean="0" sz="1400" spc="-17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1</a:t>
            </a:r>
            <a:r>
              <a:rPr dirty="0" smtClean="0" sz="1400" spc="0" b="1">
                <a:latin typeface="Times New Roman"/>
                <a:cs typeface="Times New Roman"/>
              </a:rPr>
              <a:t>6</a:t>
            </a:r>
            <a:r>
              <a:rPr dirty="0" smtClean="0" sz="1400" spc="0" b="1">
                <a:latin typeface="Times New Roman"/>
                <a:cs typeface="Times New Roman"/>
              </a:rPr>
              <a:t> di</a:t>
            </a:r>
            <a:r>
              <a:rPr dirty="0" smtClean="0" sz="1400" spc="-10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s,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and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thi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d giv</a:t>
            </a:r>
            <a:r>
              <a:rPr dirty="0" smtClean="0" sz="1400" spc="-10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x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ct a</a:t>
            </a:r>
            <a:r>
              <a:rPr dirty="0" smtClean="0" sz="1400" spc="-10" b="1">
                <a:latin typeface="Times New Roman"/>
                <a:cs typeface="Times New Roman"/>
              </a:rPr>
              <a:t>n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w</a:t>
            </a:r>
            <a:r>
              <a:rPr dirty="0" smtClean="0" sz="1400" spc="0" b="1">
                <a:latin typeface="Times New Roman"/>
                <a:cs typeface="Times New Roman"/>
              </a:rPr>
              <a:t>er.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15</a:t>
            </a:fld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577595"/>
            <a:ext cx="2433955" cy="6146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7500"/>
              </a:lnSpc>
            </a:pPr>
            <a:r>
              <a:rPr dirty="0" smtClean="0" sz="1200" i="1">
                <a:latin typeface="Monotype Corsiva"/>
                <a:cs typeface="Monotype Corsiva"/>
              </a:rPr>
              <a:t>Dept.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C</a:t>
            </a:r>
            <a:r>
              <a:rPr dirty="0" smtClean="0" sz="1200" spc="5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mmunication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Engineering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C</a:t>
            </a:r>
            <a:r>
              <a:rPr dirty="0" smtClean="0" sz="1200" spc="-5" i="1">
                <a:latin typeface="Monotype Corsiva"/>
                <a:cs typeface="Monotype Corsiva"/>
              </a:rPr>
              <a:t>ollege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E</a:t>
            </a:r>
            <a:r>
              <a:rPr dirty="0" smtClean="0" sz="1200" spc="10" i="1">
                <a:latin typeface="Monotype Corsiva"/>
                <a:cs typeface="Monotype Corsiva"/>
              </a:rPr>
              <a:t>n</a:t>
            </a:r>
            <a:r>
              <a:rPr dirty="0" smtClean="0" sz="1200" spc="-5" i="1">
                <a:latin typeface="Monotype Corsiva"/>
                <a:cs typeface="Monotype Corsiva"/>
              </a:rPr>
              <a:t>gineering-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University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D</a:t>
            </a:r>
            <a:r>
              <a:rPr dirty="0" smtClean="0" sz="1200" spc="5" i="1">
                <a:latin typeface="Monotype Corsiva"/>
                <a:cs typeface="Monotype Corsiva"/>
              </a:rPr>
              <a:t>i</a:t>
            </a:r>
            <a:r>
              <a:rPr dirty="0" smtClean="0" sz="1200" spc="-5" i="1">
                <a:latin typeface="Monotype Corsiva"/>
                <a:cs typeface="Monotype Corsiva"/>
              </a:rPr>
              <a:t>yala</a:t>
            </a:r>
            <a:r>
              <a:rPr dirty="0" smtClean="0" sz="1200" spc="-5" i="1">
                <a:latin typeface="Monotype Corsiva"/>
                <a:cs typeface="Monotype Corsiva"/>
              </a:rPr>
              <a:t> Lecture</a:t>
            </a:r>
            <a:r>
              <a:rPr dirty="0" smtClean="0" sz="1200" spc="-5" i="1">
                <a:latin typeface="Monotype Corsiva"/>
                <a:cs typeface="Monotype Corsiva"/>
              </a:rPr>
              <a:t> N</a:t>
            </a:r>
            <a:r>
              <a:rPr dirty="0" smtClean="0" sz="1200" spc="10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.: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1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89016" y="591311"/>
            <a:ext cx="1858645" cy="6007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91440">
              <a:lnSpc>
                <a:spcPct val="100000"/>
              </a:lnSpc>
            </a:pPr>
            <a:r>
              <a:rPr dirty="0" smtClean="0" sz="1200" spc="-10" i="1">
                <a:latin typeface="Monotype Corsiva"/>
                <a:cs typeface="Monotype Corsiva"/>
              </a:rPr>
              <a:t>2</a:t>
            </a:r>
            <a:r>
              <a:rPr dirty="0" smtClean="0" baseline="20833" sz="1200" spc="-15" i="1">
                <a:latin typeface="Monotype Corsiva"/>
                <a:cs typeface="Monotype Corsiva"/>
              </a:rPr>
              <a:t>nd</a:t>
            </a:r>
            <a:r>
              <a:rPr dirty="0" smtClean="0" baseline="20833" sz="1200" spc="120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y</a:t>
            </a:r>
            <a:r>
              <a:rPr dirty="0" smtClean="0" sz="1200" spc="-5" i="1">
                <a:latin typeface="Monotype Corsiva"/>
                <a:cs typeface="Monotype Corsiva"/>
              </a:rPr>
              <a:t>ear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Class</a:t>
            </a:r>
            <a:endParaRPr sz="1200">
              <a:latin typeface="Monotype Corsiva"/>
              <a:cs typeface="Monotype Corsiva"/>
            </a:endParaRPr>
          </a:p>
          <a:p>
            <a:pPr marL="12700" marR="12700" indent="12065">
              <a:lnSpc>
                <a:spcPct val="107500"/>
              </a:lnSpc>
            </a:pPr>
            <a:r>
              <a:rPr dirty="0" smtClean="0" sz="1200" i="1">
                <a:latin typeface="Monotype Corsiva"/>
                <a:cs typeface="Monotype Corsiva"/>
              </a:rPr>
              <a:t>MATLAB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p</a:t>
            </a:r>
            <a:r>
              <a:rPr dirty="0" smtClean="0" sz="1200" spc="5" i="1">
                <a:latin typeface="Monotype Corsiva"/>
                <a:cs typeface="Monotype Corsiva"/>
              </a:rPr>
              <a:t>r</a:t>
            </a:r>
            <a:r>
              <a:rPr dirty="0" smtClean="0" sz="1200" spc="-5" i="1">
                <a:latin typeface="Monotype Corsiva"/>
                <a:cs typeface="Monotype Corsiva"/>
              </a:rPr>
              <a:t>ogramming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language</a:t>
            </a:r>
            <a:r>
              <a:rPr dirty="0" smtClean="0" sz="1200" spc="-5" i="1">
                <a:latin typeface="Monotype Corsiva"/>
                <a:cs typeface="Monotype Corsiva"/>
              </a:rPr>
              <a:t> Lec.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Jinan</a:t>
            </a:r>
            <a:r>
              <a:rPr dirty="0" smtClean="0" sz="1200" spc="10" i="1">
                <a:latin typeface="Monotype Corsiva"/>
                <a:cs typeface="Monotype Corsiva"/>
              </a:rPr>
              <a:t> </a:t>
            </a:r>
            <a:r>
              <a:rPr dirty="0" smtClean="0" sz="1200" spc="0" i="1">
                <a:latin typeface="Monotype Corsiva"/>
                <a:cs typeface="Monotype Corsiva"/>
              </a:rPr>
              <a:t>N.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Shehab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126136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122859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40436" y="9763962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40436" y="979672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293364" y="289559"/>
            <a:ext cx="1036319" cy="839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4568316" y="1589785"/>
            <a:ext cx="231648" cy="0"/>
          </a:xfrm>
          <a:custGeom>
            <a:avLst/>
            <a:gdLst/>
            <a:ahLst/>
            <a:cxnLst/>
            <a:rect l="l" t="t" r="r" b="b"/>
            <a:pathLst>
              <a:path w="231648" h="0">
                <a:moveTo>
                  <a:pt x="0" y="0"/>
                </a:moveTo>
                <a:lnTo>
                  <a:pt x="231648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1054912" y="4072763"/>
            <a:ext cx="99059" cy="0"/>
          </a:xfrm>
          <a:custGeom>
            <a:avLst/>
            <a:gdLst/>
            <a:ahLst/>
            <a:cxnLst/>
            <a:rect l="l" t="t" r="r" b="b"/>
            <a:pathLst>
              <a:path w="99059" h="0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444500" y="1299209"/>
            <a:ext cx="6673850" cy="63131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Andalus"/>
                <a:cs typeface="Andalus"/>
              </a:rPr>
              <a:t>MA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LAB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pp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h</a:t>
            </a:r>
            <a:r>
              <a:rPr dirty="0" smtClean="0" sz="1400" spc="0">
                <a:latin typeface="Andalus"/>
                <a:cs typeface="Andalus"/>
              </a:rPr>
              <a:t>e </a:t>
            </a:r>
            <a:r>
              <a:rPr dirty="0" smtClean="0" sz="1400" spc="5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oll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g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spe</a:t>
            </a:r>
            <a:r>
              <a:rPr dirty="0" smtClean="0" sz="1400" spc="-5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ial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v</a:t>
            </a:r>
            <a:r>
              <a:rPr dirty="0" smtClean="0" sz="1400" spc="0">
                <a:latin typeface="Andalus"/>
                <a:cs typeface="Andalus"/>
              </a:rPr>
              <a:t>aria</a:t>
            </a:r>
            <a:r>
              <a:rPr dirty="0" smtClean="0" sz="1400" spc="5">
                <a:latin typeface="Andalus"/>
                <a:cs typeface="Andalus"/>
              </a:rPr>
              <a:t>b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nd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1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st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nts:</a:t>
            </a:r>
            <a:endParaRPr sz="1400">
              <a:latin typeface="Andalus"/>
              <a:cs typeface="Andalus"/>
            </a:endParaRPr>
          </a:p>
          <a:p>
            <a:pPr marL="469900" indent="-229235">
              <a:lnSpc>
                <a:spcPct val="100000"/>
              </a:lnSpc>
              <a:spcBef>
                <a:spcPts val="455"/>
              </a:spcBef>
              <a:buFont typeface="Wingdings"/>
              <a:buChar char=""/>
              <a:tabLst>
                <a:tab pos="469900" algn="l"/>
              </a:tabLst>
            </a:pPr>
            <a:r>
              <a:rPr dirty="0" smtClean="0" baseline="1984" sz="2100" spc="0" b="1">
                <a:latin typeface="Times New Roman"/>
                <a:cs typeface="Times New Roman"/>
              </a:rPr>
              <a:t>i </a:t>
            </a:r>
            <a:r>
              <a:rPr dirty="0" smtClean="0" baseline="1984" sz="2100" spc="0">
                <a:latin typeface="Times New Roman"/>
                <a:cs typeface="Times New Roman"/>
              </a:rPr>
              <a:t>a</a:t>
            </a:r>
            <a:r>
              <a:rPr dirty="0" smtClean="0" baseline="1984" sz="2100" spc="-15">
                <a:latin typeface="Times New Roman"/>
                <a:cs typeface="Times New Roman"/>
              </a:rPr>
              <a:t>n</a:t>
            </a:r>
            <a:r>
              <a:rPr dirty="0" smtClean="0" baseline="1984" sz="2100" spc="0">
                <a:latin typeface="Times New Roman"/>
                <a:cs typeface="Times New Roman"/>
              </a:rPr>
              <a:t>d </a:t>
            </a:r>
            <a:r>
              <a:rPr dirty="0" smtClean="0" baseline="1984" sz="2100" spc="0" b="1">
                <a:latin typeface="Times New Roman"/>
                <a:cs typeface="Times New Roman"/>
              </a:rPr>
              <a:t>j</a:t>
            </a:r>
            <a:r>
              <a:rPr dirty="0" smtClean="0" baseline="1984" sz="2100" spc="-7" b="1">
                <a:latin typeface="Times New Roman"/>
                <a:cs typeface="Times New Roman"/>
              </a:rPr>
              <a:t> </a:t>
            </a:r>
            <a:r>
              <a:rPr dirty="0" smtClean="0" baseline="1984" sz="2100" spc="0">
                <a:latin typeface="Times New Roman"/>
                <a:cs typeface="Times New Roman"/>
              </a:rPr>
              <a:t>c</a:t>
            </a:r>
            <a:r>
              <a:rPr dirty="0" smtClean="0" baseline="1984" sz="2100" spc="-22">
                <a:latin typeface="Times New Roman"/>
                <a:cs typeface="Times New Roman"/>
              </a:rPr>
              <a:t>a</a:t>
            </a:r>
            <a:r>
              <a:rPr dirty="0" smtClean="0" baseline="1984" sz="2100" spc="0">
                <a:latin typeface="Times New Roman"/>
                <a:cs typeface="Times New Roman"/>
              </a:rPr>
              <a:t>n</a:t>
            </a:r>
            <a:r>
              <a:rPr dirty="0" smtClean="0" baseline="1984" sz="2100" spc="7">
                <a:latin typeface="Times New Roman"/>
                <a:cs typeface="Times New Roman"/>
              </a:rPr>
              <a:t> </a:t>
            </a:r>
            <a:r>
              <a:rPr dirty="0" smtClean="0" baseline="1984" sz="2100" spc="-15">
                <a:latin typeface="Times New Roman"/>
                <a:cs typeface="Times New Roman"/>
              </a:rPr>
              <a:t>b</a:t>
            </a:r>
            <a:r>
              <a:rPr dirty="0" smtClean="0" baseline="1984" sz="2100" spc="0">
                <a:latin typeface="Times New Roman"/>
                <a:cs typeface="Times New Roman"/>
              </a:rPr>
              <a:t>e </a:t>
            </a:r>
            <a:r>
              <a:rPr dirty="0" smtClean="0" baseline="1984" sz="2100" spc="-15">
                <a:latin typeface="Times New Roman"/>
                <a:cs typeface="Times New Roman"/>
              </a:rPr>
              <a:t>u</a:t>
            </a:r>
            <a:r>
              <a:rPr dirty="0" smtClean="0" baseline="1984" sz="2100" spc="0">
                <a:latin typeface="Times New Roman"/>
                <a:cs typeface="Times New Roman"/>
              </a:rPr>
              <a:t>s</a:t>
            </a:r>
            <a:r>
              <a:rPr dirty="0" smtClean="0" baseline="1984" sz="2100" spc="-22">
                <a:latin typeface="Times New Roman"/>
                <a:cs typeface="Times New Roman"/>
              </a:rPr>
              <a:t>e</a:t>
            </a:r>
            <a:r>
              <a:rPr dirty="0" smtClean="0" baseline="1984" sz="2100" spc="0">
                <a:latin typeface="Times New Roman"/>
                <a:cs typeface="Times New Roman"/>
              </a:rPr>
              <a:t>d</a:t>
            </a:r>
            <a:r>
              <a:rPr dirty="0" smtClean="0" baseline="1984" sz="2100" spc="7">
                <a:latin typeface="Times New Roman"/>
                <a:cs typeface="Times New Roman"/>
              </a:rPr>
              <a:t> </a:t>
            </a:r>
            <a:r>
              <a:rPr dirty="0" smtClean="0" baseline="1984" sz="2100" spc="-15">
                <a:latin typeface="Times New Roman"/>
                <a:cs typeface="Times New Roman"/>
              </a:rPr>
              <a:t>t</a:t>
            </a:r>
            <a:r>
              <a:rPr dirty="0" smtClean="0" baseline="1984" sz="2100" spc="0">
                <a:latin typeface="Times New Roman"/>
                <a:cs typeface="Times New Roman"/>
              </a:rPr>
              <a:t>o</a:t>
            </a:r>
            <a:r>
              <a:rPr dirty="0" smtClean="0" baseline="1984" sz="2100" spc="7">
                <a:latin typeface="Times New Roman"/>
                <a:cs typeface="Times New Roman"/>
              </a:rPr>
              <a:t> </a:t>
            </a:r>
            <a:r>
              <a:rPr dirty="0" smtClean="0" baseline="1984" sz="2100" spc="0">
                <a:latin typeface="Times New Roman"/>
                <a:cs typeface="Times New Roman"/>
              </a:rPr>
              <a:t>indic</a:t>
            </a:r>
            <a:r>
              <a:rPr dirty="0" smtClean="0" baseline="1984" sz="2100" spc="-22">
                <a:latin typeface="Times New Roman"/>
                <a:cs typeface="Times New Roman"/>
              </a:rPr>
              <a:t>a</a:t>
            </a:r>
            <a:r>
              <a:rPr dirty="0" smtClean="0" baseline="1984" sz="2100" spc="0">
                <a:latin typeface="Times New Roman"/>
                <a:cs typeface="Times New Roman"/>
              </a:rPr>
              <a:t>te co</a:t>
            </a:r>
            <a:r>
              <a:rPr dirty="0" smtClean="0" baseline="1984" sz="2100" spc="-37">
                <a:latin typeface="Times New Roman"/>
                <a:cs typeface="Times New Roman"/>
              </a:rPr>
              <a:t>m</a:t>
            </a:r>
            <a:r>
              <a:rPr dirty="0" smtClean="0" baseline="1984" sz="2100" spc="0">
                <a:latin typeface="Times New Roman"/>
                <a:cs typeface="Times New Roman"/>
              </a:rPr>
              <a:t>pl</a:t>
            </a:r>
            <a:r>
              <a:rPr dirty="0" smtClean="0" baseline="1984" sz="2100" spc="-22">
                <a:latin typeface="Times New Roman"/>
                <a:cs typeface="Times New Roman"/>
              </a:rPr>
              <a:t>e</a:t>
            </a:r>
            <a:r>
              <a:rPr dirty="0" smtClean="0" baseline="1984" sz="2100" spc="0">
                <a:latin typeface="Times New Roman"/>
                <a:cs typeface="Times New Roman"/>
              </a:rPr>
              <a:t>x</a:t>
            </a:r>
            <a:r>
              <a:rPr dirty="0" smtClean="0" baseline="1984" sz="2100" spc="7">
                <a:latin typeface="Times New Roman"/>
                <a:cs typeface="Times New Roman"/>
              </a:rPr>
              <a:t> </a:t>
            </a:r>
            <a:r>
              <a:rPr dirty="0" smtClean="0" baseline="1984" sz="2100" spc="-15">
                <a:latin typeface="Times New Roman"/>
                <a:cs typeface="Times New Roman"/>
              </a:rPr>
              <a:t>n</a:t>
            </a:r>
            <a:r>
              <a:rPr dirty="0" smtClean="0" baseline="1984" sz="2100" spc="-15">
                <a:latin typeface="Times New Roman"/>
                <a:cs typeface="Times New Roman"/>
              </a:rPr>
              <a:t>u</a:t>
            </a:r>
            <a:r>
              <a:rPr dirty="0" smtClean="0" baseline="1984" sz="2100" spc="-37">
                <a:latin typeface="Times New Roman"/>
                <a:cs typeface="Times New Roman"/>
              </a:rPr>
              <a:t>m</a:t>
            </a:r>
            <a:r>
              <a:rPr dirty="0" smtClean="0" baseline="1984" sz="2100" spc="0">
                <a:latin typeface="Times New Roman"/>
                <a:cs typeface="Times New Roman"/>
              </a:rPr>
              <a:t>bers</a:t>
            </a:r>
            <a:r>
              <a:rPr dirty="0" smtClean="0" baseline="1984" sz="2100" spc="30">
                <a:latin typeface="Times New Roman"/>
                <a:cs typeface="Times New Roman"/>
              </a:rPr>
              <a:t> </a:t>
            </a:r>
            <a:r>
              <a:rPr dirty="0" smtClean="0" baseline="1984" sz="2100" spc="0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√</a:t>
            </a:r>
            <a:r>
              <a:rPr dirty="0" smtClean="0" baseline="1984" sz="2100" spc="-7">
                <a:latin typeface="Cambria Math"/>
                <a:cs typeface="Cambria Math"/>
              </a:rPr>
              <a:t>−</a:t>
            </a:r>
            <a:r>
              <a:rPr dirty="0" smtClean="0" baseline="1984" sz="2100" spc="0">
                <a:latin typeface="Cambria Math"/>
                <a:cs typeface="Cambria Math"/>
              </a:rPr>
              <a:t>1</a:t>
            </a:r>
            <a:r>
              <a:rPr dirty="0" smtClean="0" baseline="1984" sz="2100" spc="-15">
                <a:latin typeface="Cambria Math"/>
                <a:cs typeface="Cambria Math"/>
              </a:rPr>
              <a:t>)</a:t>
            </a:r>
            <a:r>
              <a:rPr dirty="0" smtClean="0" baseline="1984" sz="2100" spc="0">
                <a:latin typeface="Times New Roman"/>
                <a:cs typeface="Times New Roman"/>
              </a:rPr>
              <a:t>.</a:t>
            </a:r>
            <a:endParaRPr baseline="1984" sz="2100">
              <a:latin typeface="Times New Roman"/>
              <a:cs typeface="Times New Roman"/>
            </a:endParaRPr>
          </a:p>
          <a:p>
            <a:pPr marL="469900" indent="-229235">
              <a:lnSpc>
                <a:spcPts val="1570"/>
              </a:lnSpc>
              <a:buFont typeface="Wingdings"/>
              <a:buChar char=""/>
              <a:tabLst>
                <a:tab pos="469900" algn="l"/>
              </a:tabLst>
            </a:pPr>
            <a:r>
              <a:rPr dirty="0" smtClean="0" sz="1400" spc="-5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i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lue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3.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-10">
                <a:latin typeface="Times New Roman"/>
                <a:cs typeface="Times New Roman"/>
              </a:rPr>
              <a:t>9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6</a:t>
            </a:r>
            <a:r>
              <a:rPr dirty="0" smtClean="0" sz="1400" spc="0">
                <a:latin typeface="Times New Roman"/>
                <a:cs typeface="Times New Roman"/>
              </a:rPr>
              <a:t>…</a:t>
            </a:r>
            <a:endParaRPr sz="1400">
              <a:latin typeface="Times New Roman"/>
              <a:cs typeface="Times New Roman"/>
            </a:endParaRPr>
          </a:p>
          <a:p>
            <a:pPr marL="469900" indent="-229235">
              <a:lnSpc>
                <a:spcPts val="1610"/>
              </a:lnSpc>
              <a:buFont typeface="Wingdings"/>
              <a:buChar char=""/>
              <a:tabLst>
                <a:tab pos="469900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eps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20">
                <a:latin typeface="Times New Roman"/>
                <a:cs typeface="Times New Roman"/>
              </a:rPr>
              <a:t>2</a:t>
            </a:r>
            <a:r>
              <a:rPr dirty="0" smtClean="0" baseline="30864" sz="1350" spc="0">
                <a:latin typeface="Times New Roman"/>
                <a:cs typeface="Times New Roman"/>
              </a:rPr>
              <a:t>-</a:t>
            </a:r>
            <a:r>
              <a:rPr dirty="0" smtClean="0" baseline="30864" sz="1350" spc="-15">
                <a:latin typeface="Times New Roman"/>
                <a:cs typeface="Times New Roman"/>
              </a:rPr>
              <a:t>5</a:t>
            </a:r>
            <a:r>
              <a:rPr dirty="0" smtClean="0" baseline="30864" sz="1350" spc="7">
                <a:latin typeface="Times New Roman"/>
                <a:cs typeface="Times New Roman"/>
              </a:rPr>
              <a:t>2</a:t>
            </a:r>
            <a:r>
              <a:rPr dirty="0" smtClean="0" sz="1400" spc="-15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2.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16</a:t>
            </a:r>
            <a:endParaRPr sz="1400">
              <a:latin typeface="Times New Roman"/>
              <a:cs typeface="Times New Roman"/>
            </a:endParaRPr>
          </a:p>
          <a:p>
            <a:pPr marL="469900" indent="-229235">
              <a:lnSpc>
                <a:spcPts val="1610"/>
              </a:lnSpc>
              <a:buFont typeface="Wingdings"/>
              <a:buChar char=""/>
              <a:tabLst>
                <a:tab pos="469900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re</a:t>
            </a:r>
            <a:r>
              <a:rPr dirty="0" smtClean="0" sz="1400" spc="-5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in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alle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25">
                <a:latin typeface="Times New Roman"/>
                <a:cs typeface="Times New Roman"/>
              </a:rPr>
              <a:t>2</a:t>
            </a:r>
            <a:r>
              <a:rPr dirty="0" smtClean="0" baseline="30864" sz="1350" spc="0">
                <a:latin typeface="Times New Roman"/>
                <a:cs typeface="Times New Roman"/>
              </a:rPr>
              <a:t>-</a:t>
            </a:r>
            <a:r>
              <a:rPr dirty="0" smtClean="0" baseline="30864" sz="1350" spc="-15">
                <a:latin typeface="Times New Roman"/>
                <a:cs typeface="Times New Roman"/>
              </a:rPr>
              <a:t>1</a:t>
            </a:r>
            <a:r>
              <a:rPr dirty="0" smtClean="0" baseline="30864" sz="1350" spc="7">
                <a:latin typeface="Times New Roman"/>
                <a:cs typeface="Times New Roman"/>
              </a:rPr>
              <a:t>0</a:t>
            </a:r>
            <a:r>
              <a:rPr dirty="0" smtClean="0" baseline="30864" sz="1350" spc="7">
                <a:latin typeface="Times New Roman"/>
                <a:cs typeface="Times New Roman"/>
              </a:rPr>
              <a:t>2</a:t>
            </a:r>
            <a:r>
              <a:rPr dirty="0" smtClean="0" baseline="30864" sz="1350" spc="-7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= 2</a:t>
            </a:r>
            <a:r>
              <a:rPr dirty="0" smtClean="0" sz="1400" spc="-15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1e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8</a:t>
            </a:r>
            <a:endParaRPr sz="1400">
              <a:latin typeface="Times New Roman"/>
              <a:cs typeface="Times New Roman"/>
            </a:endParaRPr>
          </a:p>
          <a:p>
            <a:pPr marL="469900" indent="-229235">
              <a:lnSpc>
                <a:spcPts val="1610"/>
              </a:lnSpc>
              <a:buFont typeface="Wingdings"/>
              <a:buChar char=""/>
              <a:tabLst>
                <a:tab pos="469900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inf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ity</a:t>
            </a:r>
            <a:endParaRPr sz="1400">
              <a:latin typeface="Times New Roman"/>
              <a:cs typeface="Times New Roman"/>
            </a:endParaRPr>
          </a:p>
          <a:p>
            <a:pPr marL="469900" indent="-229235">
              <a:lnSpc>
                <a:spcPts val="1610"/>
              </a:lnSpc>
              <a:buFont typeface="Wingdings"/>
              <a:buChar char=""/>
              <a:tabLst>
                <a:tab pos="469900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ans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ke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r)</a:t>
            </a:r>
            <a:endParaRPr sz="1400">
              <a:latin typeface="Times New Roman"/>
              <a:cs typeface="Times New Roman"/>
            </a:endParaRPr>
          </a:p>
          <a:p>
            <a:pPr marL="469900" indent="-229235">
              <a:lnSpc>
                <a:spcPts val="1610"/>
              </a:lnSpc>
              <a:buFont typeface="Wingdings"/>
              <a:buChar char=""/>
              <a:tabLst>
                <a:tab pos="469900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Inf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5" b="1">
                <a:latin typeface="Times New Roman"/>
                <a:cs typeface="Times New Roman"/>
              </a:rPr>
              <a:t>–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f </a:t>
            </a:r>
            <a:r>
              <a:rPr dirty="0" smtClean="0" sz="1400" spc="0">
                <a:latin typeface="Times New Roman"/>
                <a:cs typeface="Times New Roman"/>
              </a:rPr>
              <a:t>are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ive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ive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ity</a:t>
            </a:r>
            <a:endParaRPr sz="1400">
              <a:latin typeface="Times New Roman"/>
              <a:cs typeface="Times New Roman"/>
            </a:endParaRPr>
          </a:p>
          <a:p>
            <a:pPr marL="469900" indent="-229235">
              <a:lnSpc>
                <a:spcPts val="1610"/>
              </a:lnSpc>
              <a:buFont typeface="Wingdings"/>
              <a:buChar char=""/>
              <a:tabLst>
                <a:tab pos="469900" algn="l"/>
              </a:tabLst>
            </a:pPr>
            <a:r>
              <a:rPr dirty="0" smtClean="0" sz="1400" spc="-10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aN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‘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ber’</a:t>
            </a:r>
            <a:endParaRPr sz="1400">
              <a:latin typeface="Times New Roman"/>
              <a:cs typeface="Times New Roman"/>
            </a:endParaRPr>
          </a:p>
          <a:p>
            <a:pPr marL="12700" marR="13335">
              <a:lnSpc>
                <a:spcPts val="1610"/>
              </a:lnSpc>
              <a:spcBef>
                <a:spcPts val="50"/>
              </a:spcBef>
            </a:pPr>
            <a:r>
              <a:rPr dirty="0" smtClean="0" sz="140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allo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ex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bers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 f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For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z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 a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95"/>
              </a:lnSpc>
              <a:tabLst>
                <a:tab pos="2386965" algn="l"/>
                <a:tab pos="3531870" algn="l"/>
              </a:tabLst>
            </a:pPr>
            <a:r>
              <a:rPr dirty="0" smtClean="0" sz="1400" b="1">
                <a:latin typeface="Times New Roman"/>
                <a:cs typeface="Times New Roman"/>
              </a:rPr>
              <a:t>z = </a:t>
            </a:r>
            <a:r>
              <a:rPr dirty="0" smtClean="0" sz="1400" spc="-10" b="1">
                <a:latin typeface="Times New Roman"/>
                <a:cs typeface="Times New Roman"/>
              </a:rPr>
              <a:t>2</a:t>
            </a:r>
            <a:r>
              <a:rPr dirty="0" smtClean="0" sz="1400" spc="0" b="1">
                <a:latin typeface="Times New Roman"/>
                <a:cs typeface="Times New Roman"/>
              </a:rPr>
              <a:t>+2*i	</a:t>
            </a:r>
            <a:r>
              <a:rPr dirty="0" smtClean="0" sz="1400" spc="0" b="1">
                <a:latin typeface="Times New Roman"/>
                <a:cs typeface="Times New Roman"/>
              </a:rPr>
              <a:t>or	</a:t>
            </a:r>
            <a:r>
              <a:rPr dirty="0" smtClean="0" sz="1400" spc="0" b="1">
                <a:latin typeface="Times New Roman"/>
                <a:cs typeface="Times New Roman"/>
              </a:rPr>
              <a:t>z = 2</a:t>
            </a:r>
            <a:r>
              <a:rPr dirty="0" smtClean="0" sz="1400" spc="-10" b="1">
                <a:latin typeface="Times New Roman"/>
                <a:cs typeface="Times New Roman"/>
              </a:rPr>
              <a:t>+</a:t>
            </a:r>
            <a:r>
              <a:rPr dirty="0" smtClean="0" sz="1400" spc="0" b="1">
                <a:latin typeface="Times New Roman"/>
                <a:cs typeface="Times New Roman"/>
              </a:rPr>
              <a:t>2*j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85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co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 za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dirty="0" smtClean="0" baseline="1984" sz="2100" spc="7" i="1">
                <a:latin typeface="Times New Roman"/>
                <a:cs typeface="Times New Roman"/>
              </a:rPr>
              <a:t>z</a:t>
            </a:r>
            <a:r>
              <a:rPr dirty="0" smtClean="0" baseline="1984" sz="2100" spc="0" i="1">
                <a:latin typeface="Times New Roman"/>
                <a:cs typeface="Times New Roman"/>
              </a:rPr>
              <a:t>a </a:t>
            </a:r>
            <a:r>
              <a:rPr dirty="0" smtClean="0" baseline="1984" sz="2100" spc="0">
                <a:latin typeface="Times New Roman"/>
                <a:cs typeface="Times New Roman"/>
              </a:rPr>
              <a:t>=</a:t>
            </a:r>
            <a:r>
              <a:rPr dirty="0" smtClean="0" baseline="1984" sz="2100" spc="-22">
                <a:latin typeface="Times New Roman"/>
                <a:cs typeface="Times New Roman"/>
              </a:rPr>
              <a:t> </a:t>
            </a:r>
            <a:r>
              <a:rPr dirty="0" smtClean="0" baseline="1984" sz="2100" spc="0">
                <a:latin typeface="Times New Roman"/>
                <a:cs typeface="Times New Roman"/>
              </a:rPr>
              <a:t>2</a:t>
            </a:r>
            <a:r>
              <a:rPr dirty="0" smtClean="0" baseline="1984" sz="2100" spc="-7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√</a:t>
            </a:r>
            <a:r>
              <a:rPr dirty="0" smtClean="0" baseline="1984" sz="2100" spc="0">
                <a:latin typeface="Cambria Math"/>
                <a:cs typeface="Cambria Math"/>
              </a:rPr>
              <a:t>2</a:t>
            </a:r>
            <a:r>
              <a:rPr dirty="0" smtClean="0" baseline="1984" sz="2100" spc="44">
                <a:latin typeface="Cambria Math"/>
                <a:cs typeface="Cambria Math"/>
              </a:rPr>
              <a:t> </a:t>
            </a:r>
            <a:r>
              <a:rPr dirty="0" smtClean="0" baseline="1984" sz="2100" spc="0">
                <a:latin typeface="Times New Roman"/>
                <a:cs typeface="Times New Roman"/>
              </a:rPr>
              <a:t>e</a:t>
            </a:r>
            <a:r>
              <a:rPr dirty="0" smtClean="0" baseline="1984" sz="2100" spc="7">
                <a:latin typeface="Times New Roman"/>
                <a:cs typeface="Times New Roman"/>
              </a:rPr>
              <a:t>x</a:t>
            </a:r>
            <a:r>
              <a:rPr dirty="0" smtClean="0" baseline="1984" sz="2100" spc="0">
                <a:latin typeface="Times New Roman"/>
                <a:cs typeface="Times New Roman"/>
              </a:rPr>
              <a:t>p[(π</a:t>
            </a:r>
            <a:r>
              <a:rPr dirty="0" smtClean="0" baseline="1984" sz="2100" spc="-22">
                <a:latin typeface="Times New Roman"/>
                <a:cs typeface="Times New Roman"/>
              </a:rPr>
              <a:t> </a:t>
            </a:r>
            <a:r>
              <a:rPr dirty="0" smtClean="0" baseline="1984" sz="2100" spc="0">
                <a:latin typeface="Times New Roman"/>
                <a:cs typeface="Times New Roman"/>
              </a:rPr>
              <a:t>/</a:t>
            </a:r>
            <a:r>
              <a:rPr dirty="0" smtClean="0" baseline="1984" sz="2100" spc="7">
                <a:latin typeface="Times New Roman"/>
                <a:cs typeface="Times New Roman"/>
              </a:rPr>
              <a:t> </a:t>
            </a:r>
            <a:r>
              <a:rPr dirty="0" smtClean="0" baseline="1984" sz="2100" spc="0">
                <a:latin typeface="Times New Roman"/>
                <a:cs typeface="Times New Roman"/>
              </a:rPr>
              <a:t>4)</a:t>
            </a:r>
            <a:r>
              <a:rPr dirty="0" smtClean="0" baseline="1984" sz="2100" spc="-15">
                <a:latin typeface="Times New Roman"/>
                <a:cs typeface="Times New Roman"/>
              </a:rPr>
              <a:t> </a:t>
            </a:r>
            <a:r>
              <a:rPr dirty="0" smtClean="0" baseline="1984" sz="2100" spc="7" i="1">
                <a:latin typeface="Times New Roman"/>
                <a:cs typeface="Times New Roman"/>
              </a:rPr>
              <a:t>j</a:t>
            </a:r>
            <a:r>
              <a:rPr dirty="0" smtClean="0" baseline="1984" sz="2100" spc="0">
                <a:latin typeface="Times New Roman"/>
                <a:cs typeface="Times New Roman"/>
              </a:rPr>
              <a:t>]</a:t>
            </a:r>
            <a:r>
              <a:rPr dirty="0" smtClean="0" baseline="1984" sz="2100" spc="-22">
                <a:latin typeface="Times New Roman"/>
                <a:cs typeface="Times New Roman"/>
              </a:rPr>
              <a:t> </a:t>
            </a:r>
            <a:r>
              <a:rPr dirty="0" smtClean="0" baseline="1984" sz="2100" spc="0">
                <a:latin typeface="Times New Roman"/>
                <a:cs typeface="Times New Roman"/>
              </a:rPr>
              <a:t>can</a:t>
            </a:r>
            <a:r>
              <a:rPr dirty="0" smtClean="0" baseline="1984" sz="2100" spc="7">
                <a:latin typeface="Times New Roman"/>
                <a:cs typeface="Times New Roman"/>
              </a:rPr>
              <a:t> </a:t>
            </a:r>
            <a:r>
              <a:rPr dirty="0" smtClean="0" baseline="1984" sz="2100" spc="-15">
                <a:latin typeface="Times New Roman"/>
                <a:cs typeface="Times New Roman"/>
              </a:rPr>
              <a:t>b</a:t>
            </a:r>
            <a:r>
              <a:rPr dirty="0" smtClean="0" baseline="1984" sz="2100" spc="0">
                <a:latin typeface="Times New Roman"/>
                <a:cs typeface="Times New Roman"/>
              </a:rPr>
              <a:t>e e</a:t>
            </a:r>
            <a:r>
              <a:rPr dirty="0" smtClean="0" baseline="1984" sz="2100" spc="-15">
                <a:latin typeface="Times New Roman"/>
                <a:cs typeface="Times New Roman"/>
              </a:rPr>
              <a:t>n</a:t>
            </a:r>
            <a:r>
              <a:rPr dirty="0" smtClean="0" baseline="1984" sz="2100" spc="0">
                <a:latin typeface="Times New Roman"/>
                <a:cs typeface="Times New Roman"/>
              </a:rPr>
              <a:t>ter</a:t>
            </a:r>
            <a:r>
              <a:rPr dirty="0" smtClean="0" baseline="1984" sz="2100" spc="-15">
                <a:latin typeface="Times New Roman"/>
                <a:cs typeface="Times New Roman"/>
              </a:rPr>
              <a:t>e</a:t>
            </a:r>
            <a:r>
              <a:rPr dirty="0" smtClean="0" baseline="1984" sz="2100" spc="0">
                <a:latin typeface="Times New Roman"/>
                <a:cs typeface="Times New Roman"/>
              </a:rPr>
              <a:t>d</a:t>
            </a:r>
            <a:r>
              <a:rPr dirty="0" smtClean="0" baseline="1984" sz="2100" spc="-22">
                <a:latin typeface="Times New Roman"/>
                <a:cs typeface="Times New Roman"/>
              </a:rPr>
              <a:t> </a:t>
            </a:r>
            <a:r>
              <a:rPr dirty="0" smtClean="0" baseline="1984" sz="2100" spc="0">
                <a:latin typeface="Times New Roman"/>
                <a:cs typeface="Times New Roman"/>
              </a:rPr>
              <a:t>in</a:t>
            </a:r>
            <a:r>
              <a:rPr dirty="0" smtClean="0" baseline="1984" sz="2100" spc="7">
                <a:latin typeface="Times New Roman"/>
                <a:cs typeface="Times New Roman"/>
              </a:rPr>
              <a:t> </a:t>
            </a:r>
            <a:r>
              <a:rPr dirty="0" smtClean="0" baseline="1984" sz="2100" spc="0">
                <a:latin typeface="Times New Roman"/>
                <a:cs typeface="Times New Roman"/>
              </a:rPr>
              <a:t>M</a:t>
            </a:r>
            <a:r>
              <a:rPr dirty="0" smtClean="0" baseline="1984" sz="2100" spc="-37">
                <a:latin typeface="Times New Roman"/>
                <a:cs typeface="Times New Roman"/>
              </a:rPr>
              <a:t>A</a:t>
            </a:r>
            <a:r>
              <a:rPr dirty="0" smtClean="0" baseline="1984" sz="2100" spc="-15">
                <a:latin typeface="Times New Roman"/>
                <a:cs typeface="Times New Roman"/>
              </a:rPr>
              <a:t>T</a:t>
            </a:r>
            <a:r>
              <a:rPr dirty="0" smtClean="0" baseline="1984" sz="2100" spc="-15">
                <a:latin typeface="Times New Roman"/>
                <a:cs typeface="Times New Roman"/>
              </a:rPr>
              <a:t>L</a:t>
            </a:r>
            <a:r>
              <a:rPr dirty="0" smtClean="0" baseline="1984" sz="2100" spc="-15">
                <a:latin typeface="Times New Roman"/>
                <a:cs typeface="Times New Roman"/>
              </a:rPr>
              <a:t>A</a:t>
            </a:r>
            <a:r>
              <a:rPr dirty="0" smtClean="0" baseline="1984" sz="2100" spc="0">
                <a:latin typeface="Times New Roman"/>
                <a:cs typeface="Times New Roman"/>
              </a:rPr>
              <a:t>B a</a:t>
            </a:r>
            <a:r>
              <a:rPr dirty="0" smtClean="0" baseline="1984" sz="2100" spc="22">
                <a:latin typeface="Times New Roman"/>
                <a:cs typeface="Times New Roman"/>
              </a:rPr>
              <a:t>s</a:t>
            </a:r>
            <a:r>
              <a:rPr dirty="0" smtClean="0" baseline="1984" sz="2100" spc="7">
                <a:latin typeface="Times New Roman"/>
                <a:cs typeface="Times New Roman"/>
              </a:rPr>
              <a:t>:</a:t>
            </a:r>
            <a:r>
              <a:rPr dirty="0" smtClean="0" baseline="1984" sz="2100" spc="0">
                <a:latin typeface="Times New Roman"/>
                <a:cs typeface="Times New Roman"/>
              </a:rPr>
              <a:t>-</a:t>
            </a:r>
            <a:endParaRPr baseline="1984" sz="2100">
              <a:latin typeface="Times New Roman"/>
              <a:cs typeface="Times New Roman"/>
            </a:endParaRPr>
          </a:p>
          <a:p>
            <a:pPr marL="12700">
              <a:lnSpc>
                <a:spcPts val="1595"/>
              </a:lnSpc>
            </a:pPr>
            <a:r>
              <a:rPr dirty="0" smtClean="0" sz="1400" b="1">
                <a:latin typeface="Times New Roman"/>
                <a:cs typeface="Times New Roman"/>
              </a:rPr>
              <a:t>&gt;&gt; </a:t>
            </a:r>
            <a:r>
              <a:rPr dirty="0" smtClean="0" sz="1400" spc="-15" b="1">
                <a:latin typeface="Times New Roman"/>
                <a:cs typeface="Times New Roman"/>
              </a:rPr>
              <a:t>z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=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2</a:t>
            </a:r>
            <a:r>
              <a:rPr dirty="0" smtClean="0" sz="1400" spc="-10" b="1">
                <a:latin typeface="Times New Roman"/>
                <a:cs typeface="Times New Roman"/>
              </a:rPr>
              <a:t>*</a:t>
            </a:r>
            <a:r>
              <a:rPr dirty="0" smtClean="0" sz="1400" spc="0" b="1">
                <a:latin typeface="Times New Roman"/>
                <a:cs typeface="Times New Roman"/>
              </a:rPr>
              <a:t>sqrt</a:t>
            </a:r>
            <a:r>
              <a:rPr dirty="0" smtClean="0" sz="1400" spc="-15" b="1">
                <a:latin typeface="Times New Roman"/>
                <a:cs typeface="Times New Roman"/>
              </a:rPr>
              <a:t>(</a:t>
            </a:r>
            <a:r>
              <a:rPr dirty="0" smtClean="0" sz="1400" spc="0" b="1">
                <a:latin typeface="Times New Roman"/>
                <a:cs typeface="Times New Roman"/>
              </a:rPr>
              <a:t>2</a:t>
            </a:r>
            <a:r>
              <a:rPr dirty="0" smtClean="0" sz="1400" spc="-15" b="1">
                <a:latin typeface="Times New Roman"/>
                <a:cs typeface="Times New Roman"/>
              </a:rPr>
              <a:t>)</a:t>
            </a:r>
            <a:r>
              <a:rPr dirty="0" smtClean="0" sz="1400" spc="0" b="1">
                <a:latin typeface="Times New Roman"/>
                <a:cs typeface="Times New Roman"/>
              </a:rPr>
              <a:t>*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p((p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/4</a:t>
            </a:r>
            <a:r>
              <a:rPr dirty="0" smtClean="0" sz="1400" spc="-15" b="1">
                <a:latin typeface="Times New Roman"/>
                <a:cs typeface="Times New Roman"/>
              </a:rPr>
              <a:t>)</a:t>
            </a:r>
            <a:r>
              <a:rPr dirty="0" smtClean="0" sz="1400" spc="0" b="1">
                <a:latin typeface="Times New Roman"/>
                <a:cs typeface="Times New Roman"/>
              </a:rPr>
              <a:t>*j)</a:t>
            </a:r>
            <a:endParaRPr sz="1400">
              <a:latin typeface="Times New Roman"/>
              <a:cs typeface="Times New Roman"/>
            </a:endParaRPr>
          </a:p>
          <a:p>
            <a:pPr marL="12700" marR="42545">
              <a:lnSpc>
                <a:spcPts val="1610"/>
              </a:lnSpc>
              <a:spcBef>
                <a:spcPts val="50"/>
              </a:spcBef>
            </a:pPr>
            <a:r>
              <a:rPr dirty="0" smtClean="0" sz="1400" spc="-10" b="1" i="1">
                <a:latin typeface="Times New Roman"/>
                <a:cs typeface="Times New Roman"/>
              </a:rPr>
              <a:t>N</a:t>
            </a:r>
            <a:r>
              <a:rPr dirty="0" smtClean="0" sz="1400" spc="0" b="1" i="1">
                <a:latin typeface="Times New Roman"/>
                <a:cs typeface="Times New Roman"/>
              </a:rPr>
              <a:t>ote</a:t>
            </a:r>
            <a:r>
              <a:rPr dirty="0" smtClean="0" sz="1400" spc="5" b="1" i="1">
                <a:latin typeface="Times New Roman"/>
                <a:cs typeface="Times New Roman"/>
              </a:rPr>
              <a:t>:</a:t>
            </a:r>
            <a:r>
              <a:rPr dirty="0" smtClean="0" sz="1400" spc="-15" b="1" i="1">
                <a:latin typeface="Times New Roman"/>
                <a:cs typeface="Times New Roman"/>
              </a:rPr>
              <a:t>-</a:t>
            </a:r>
            <a:r>
              <a:rPr dirty="0" smtClean="0" sz="1400" spc="0" b="1" i="1">
                <a:latin typeface="Times New Roman"/>
                <a:cs typeface="Times New Roman"/>
              </a:rPr>
              <a:t>the f</a:t>
            </a:r>
            <a:r>
              <a:rPr dirty="0" smtClean="0" sz="1400" spc="-20" b="1" i="1">
                <a:latin typeface="Times New Roman"/>
                <a:cs typeface="Times New Roman"/>
              </a:rPr>
              <a:t>u</a:t>
            </a:r>
            <a:r>
              <a:rPr dirty="0" smtClean="0" sz="1400" spc="0" b="1" i="1">
                <a:latin typeface="Times New Roman"/>
                <a:cs typeface="Times New Roman"/>
              </a:rPr>
              <a:t>nc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-10" b="1" i="1">
                <a:latin typeface="Times New Roman"/>
                <a:cs typeface="Times New Roman"/>
              </a:rPr>
              <a:t>i</a:t>
            </a:r>
            <a:r>
              <a:rPr dirty="0" smtClean="0" sz="1400" spc="0" b="1" i="1">
                <a:latin typeface="Times New Roman"/>
                <a:cs typeface="Times New Roman"/>
              </a:rPr>
              <a:t>on </a:t>
            </a:r>
            <a:r>
              <a:rPr dirty="0" smtClean="0" sz="1400" spc="-20" b="1" i="1">
                <a:latin typeface="Times New Roman"/>
                <a:cs typeface="Times New Roman"/>
              </a:rPr>
              <a:t>n</a:t>
            </a:r>
            <a:r>
              <a:rPr dirty="0" smtClean="0" sz="1400" spc="-20" b="1" i="1">
                <a:latin typeface="Times New Roman"/>
                <a:cs typeface="Times New Roman"/>
              </a:rPr>
              <a:t>a</a:t>
            </a:r>
            <a:r>
              <a:rPr dirty="0" smtClean="0" sz="1400" spc="20" b="1" i="1">
                <a:latin typeface="Times New Roman"/>
                <a:cs typeface="Times New Roman"/>
              </a:rPr>
              <a:t>m</a:t>
            </a:r>
            <a:r>
              <a:rPr dirty="0" smtClean="0" sz="1400" spc="-15" b="1" i="1">
                <a:latin typeface="Times New Roman"/>
                <a:cs typeface="Times New Roman"/>
              </a:rPr>
              <a:t>e</a:t>
            </a:r>
            <a:r>
              <a:rPr dirty="0" smtClean="0" sz="1400" spc="0" b="1" i="1">
                <a:latin typeface="Times New Roman"/>
                <a:cs typeface="Times New Roman"/>
              </a:rPr>
              <a:t>s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a</a:t>
            </a:r>
            <a:r>
              <a:rPr dirty="0" smtClean="0" sz="1400" spc="0" b="1" i="1">
                <a:latin typeface="Times New Roman"/>
                <a:cs typeface="Times New Roman"/>
              </a:rPr>
              <a:t>re </a:t>
            </a:r>
            <a:r>
              <a:rPr dirty="0" smtClean="0" sz="1400" spc="-20" b="1" i="1">
                <a:latin typeface="Times New Roman"/>
                <a:cs typeface="Times New Roman"/>
              </a:rPr>
              <a:t>n</a:t>
            </a:r>
            <a:r>
              <a:rPr dirty="0" smtClean="0" sz="1400" spc="0" b="1" i="1">
                <a:latin typeface="Times New Roman"/>
                <a:cs typeface="Times New Roman"/>
              </a:rPr>
              <a:t>ot</a:t>
            </a:r>
            <a:r>
              <a:rPr dirty="0" smtClean="0" sz="1400" spc="-1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re</a:t>
            </a:r>
            <a:r>
              <a:rPr dirty="0" smtClean="0" sz="1400" spc="-10" b="1" i="1">
                <a:latin typeface="Times New Roman"/>
                <a:cs typeface="Times New Roman"/>
              </a:rPr>
              <a:t>s</a:t>
            </a:r>
            <a:r>
              <a:rPr dirty="0" smtClean="0" sz="1400" spc="0" b="1" i="1">
                <a:latin typeface="Times New Roman"/>
                <a:cs typeface="Times New Roman"/>
              </a:rPr>
              <a:t>e</a:t>
            </a:r>
            <a:r>
              <a:rPr dirty="0" smtClean="0" sz="1400" spc="5" b="1" i="1">
                <a:latin typeface="Times New Roman"/>
                <a:cs typeface="Times New Roman"/>
              </a:rPr>
              <a:t>r</a:t>
            </a:r>
            <a:r>
              <a:rPr dirty="0" smtClean="0" sz="1400" spc="-15" b="1" i="1">
                <a:latin typeface="Times New Roman"/>
                <a:cs typeface="Times New Roman"/>
              </a:rPr>
              <a:t>v</a:t>
            </a:r>
            <a:r>
              <a:rPr dirty="0" smtClean="0" sz="1400" spc="-15" b="1" i="1">
                <a:latin typeface="Times New Roman"/>
                <a:cs typeface="Times New Roman"/>
              </a:rPr>
              <a:t>e</a:t>
            </a:r>
            <a:r>
              <a:rPr dirty="0" smtClean="0" sz="1400" spc="0" b="1" i="1">
                <a:latin typeface="Times New Roman"/>
                <a:cs typeface="Times New Roman"/>
              </a:rPr>
              <a:t>d.</a:t>
            </a:r>
            <a:r>
              <a:rPr dirty="0" smtClean="0" sz="1400" spc="-5" b="1" i="1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I</a:t>
            </a:r>
            <a:r>
              <a:rPr dirty="0" smtClean="0" sz="1400" spc="0" b="1" i="1">
                <a:latin typeface="Times New Roman"/>
                <a:cs typeface="Times New Roman"/>
              </a:rPr>
              <a:t>t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i</a:t>
            </a:r>
            <a:r>
              <a:rPr dirty="0" smtClean="0" sz="1400" spc="0" b="1" i="1">
                <a:latin typeface="Times New Roman"/>
                <a:cs typeface="Times New Roman"/>
              </a:rPr>
              <a:t>s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p</a:t>
            </a:r>
            <a:r>
              <a:rPr dirty="0" smtClean="0" sz="1400" spc="0" b="1" i="1">
                <a:latin typeface="Times New Roman"/>
                <a:cs typeface="Times New Roman"/>
              </a:rPr>
              <a:t>o</a:t>
            </a:r>
            <a:r>
              <a:rPr dirty="0" smtClean="0" sz="1400" spc="-10" b="1" i="1">
                <a:latin typeface="Times New Roman"/>
                <a:cs typeface="Times New Roman"/>
              </a:rPr>
              <a:t>s</a:t>
            </a:r>
            <a:r>
              <a:rPr dirty="0" smtClean="0" sz="1400" spc="0" b="1" i="1">
                <a:latin typeface="Times New Roman"/>
                <a:cs typeface="Times New Roman"/>
              </a:rPr>
              <a:t>s</a:t>
            </a:r>
            <a:r>
              <a:rPr dirty="0" smtClean="0" sz="1400" spc="-10" b="1" i="1">
                <a:latin typeface="Times New Roman"/>
                <a:cs typeface="Times New Roman"/>
              </a:rPr>
              <a:t>i</a:t>
            </a:r>
            <a:r>
              <a:rPr dirty="0" smtClean="0" sz="1400" spc="15" b="1" i="1">
                <a:latin typeface="Times New Roman"/>
                <a:cs typeface="Times New Roman"/>
              </a:rPr>
              <a:t>b</a:t>
            </a:r>
            <a:r>
              <a:rPr dirty="0" smtClean="0" sz="1400" spc="0" b="1" i="1">
                <a:latin typeface="Times New Roman"/>
                <a:cs typeface="Times New Roman"/>
              </a:rPr>
              <a:t>le 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o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o</a:t>
            </a:r>
            <a:r>
              <a:rPr dirty="0" smtClean="0" sz="1400" spc="-15" b="1" i="1">
                <a:latin typeface="Times New Roman"/>
                <a:cs typeface="Times New Roman"/>
              </a:rPr>
              <a:t>v</a:t>
            </a:r>
            <a:r>
              <a:rPr dirty="0" smtClean="0" sz="1400" spc="0" b="1" i="1">
                <a:latin typeface="Times New Roman"/>
                <a:cs typeface="Times New Roman"/>
              </a:rPr>
              <a:t>e</a:t>
            </a:r>
            <a:r>
              <a:rPr dirty="0" smtClean="0" sz="1400" spc="5" b="1" i="1">
                <a:latin typeface="Times New Roman"/>
                <a:cs typeface="Times New Roman"/>
              </a:rPr>
              <a:t>r</a:t>
            </a:r>
            <a:r>
              <a:rPr dirty="0" smtClean="0" sz="1400" spc="-15" b="1" i="1">
                <a:latin typeface="Times New Roman"/>
                <a:cs typeface="Times New Roman"/>
              </a:rPr>
              <a:t>w</a:t>
            </a:r>
            <a:r>
              <a:rPr dirty="0" smtClean="0" sz="1400" spc="0" b="1" i="1">
                <a:latin typeface="Times New Roman"/>
                <a:cs typeface="Times New Roman"/>
              </a:rPr>
              <a:t>r</a:t>
            </a:r>
            <a:r>
              <a:rPr dirty="0" smtClean="0" sz="1400" spc="-10" b="1" i="1">
                <a:latin typeface="Times New Roman"/>
                <a:cs typeface="Times New Roman"/>
              </a:rPr>
              <a:t>i</a:t>
            </a:r>
            <a:r>
              <a:rPr dirty="0" smtClean="0" sz="1400" spc="0" b="1" i="1">
                <a:latin typeface="Times New Roman"/>
                <a:cs typeface="Times New Roman"/>
              </a:rPr>
              <a:t>te </a:t>
            </a:r>
            <a:r>
              <a:rPr dirty="0" smtClean="0" sz="1400" spc="-10" b="1" i="1">
                <a:latin typeface="Times New Roman"/>
                <a:cs typeface="Times New Roman"/>
              </a:rPr>
              <a:t>a</a:t>
            </a:r>
            <a:r>
              <a:rPr dirty="0" smtClean="0" sz="1400" spc="0" b="1" i="1">
                <a:latin typeface="Times New Roman"/>
                <a:cs typeface="Times New Roman"/>
              </a:rPr>
              <a:t>ny of</a:t>
            </a:r>
            <a:r>
              <a:rPr dirty="0" smtClean="0" sz="1400" spc="-1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th</a:t>
            </a:r>
            <a:r>
              <a:rPr dirty="0" smtClean="0" sz="1400" spc="-25" b="1" i="1">
                <a:latin typeface="Times New Roman"/>
                <a:cs typeface="Times New Roman"/>
              </a:rPr>
              <a:t>e</a:t>
            </a:r>
            <a:r>
              <a:rPr dirty="0" smtClean="0" sz="1400" spc="0" b="1" i="1">
                <a:latin typeface="Times New Roman"/>
                <a:cs typeface="Times New Roman"/>
              </a:rPr>
              <a:t>m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with </a:t>
            </a:r>
            <a:r>
              <a:rPr dirty="0" smtClean="0" sz="1400" spc="-20" b="1" i="1">
                <a:latin typeface="Times New Roman"/>
                <a:cs typeface="Times New Roman"/>
              </a:rPr>
              <a:t>n</a:t>
            </a:r>
            <a:r>
              <a:rPr dirty="0" smtClean="0" sz="1400" spc="0" b="1" i="1">
                <a:latin typeface="Times New Roman"/>
                <a:cs typeface="Times New Roman"/>
              </a:rPr>
              <a:t>ew</a:t>
            </a:r>
            <a:r>
              <a:rPr dirty="0" smtClean="0" sz="1400" spc="0" b="1" i="1">
                <a:latin typeface="Times New Roman"/>
                <a:cs typeface="Times New Roman"/>
              </a:rPr>
              <a:t> v</a:t>
            </a:r>
            <a:r>
              <a:rPr dirty="0" smtClean="0" sz="1400" spc="5" b="1" i="1">
                <a:latin typeface="Times New Roman"/>
                <a:cs typeface="Times New Roman"/>
              </a:rPr>
              <a:t>a</a:t>
            </a:r>
            <a:r>
              <a:rPr dirty="0" smtClean="0" sz="1400" spc="-10" b="1" i="1">
                <a:latin typeface="Times New Roman"/>
                <a:cs typeface="Times New Roman"/>
              </a:rPr>
              <a:t>r</a:t>
            </a:r>
            <a:r>
              <a:rPr dirty="0" smtClean="0" sz="1400" spc="-10" b="1" i="1">
                <a:latin typeface="Times New Roman"/>
                <a:cs typeface="Times New Roman"/>
              </a:rPr>
              <a:t>i</a:t>
            </a:r>
            <a:r>
              <a:rPr dirty="0" smtClean="0" sz="1400" spc="0" b="1" i="1">
                <a:latin typeface="Times New Roman"/>
                <a:cs typeface="Times New Roman"/>
              </a:rPr>
              <a:t>a</a:t>
            </a:r>
            <a:r>
              <a:rPr dirty="0" smtClean="0" sz="1400" spc="-10" b="1" i="1">
                <a:latin typeface="Times New Roman"/>
                <a:cs typeface="Times New Roman"/>
              </a:rPr>
              <a:t>b</a:t>
            </a:r>
            <a:r>
              <a:rPr dirty="0" smtClean="0" sz="1400" spc="0" b="1" i="1">
                <a:latin typeface="Times New Roman"/>
                <a:cs typeface="Times New Roman"/>
              </a:rPr>
              <a:t>le</a:t>
            </a:r>
            <a:r>
              <a:rPr dirty="0" smtClean="0" sz="1400" spc="-1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such</a:t>
            </a:r>
            <a:r>
              <a:rPr dirty="0" smtClean="0" sz="1400" spc="-1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as</a:t>
            </a:r>
            <a:r>
              <a:rPr dirty="0" smtClean="0" sz="1400" spc="5" b="1" i="1">
                <a:latin typeface="Times New Roman"/>
                <a:cs typeface="Times New Roman"/>
              </a:rPr>
              <a:t>:</a:t>
            </a:r>
            <a:r>
              <a:rPr dirty="0" smtClean="0" sz="1400" spc="0" b="1" i="1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55"/>
              </a:lnSpc>
            </a:pPr>
            <a:r>
              <a:rPr dirty="0" smtClean="0" sz="1400" b="1">
                <a:latin typeface="Times New Roman"/>
                <a:cs typeface="Times New Roman"/>
              </a:rPr>
              <a:t>&gt;&gt;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=</a:t>
            </a:r>
            <a:r>
              <a:rPr dirty="0" smtClean="0" sz="1400" spc="0" b="1">
                <a:latin typeface="Times New Roman"/>
                <a:cs typeface="Times New Roman"/>
              </a:rPr>
              <a:t>5</a:t>
            </a:r>
            <a:r>
              <a:rPr dirty="0" smtClean="0" sz="1400" spc="-10" b="1">
                <a:latin typeface="Times New Roman"/>
                <a:cs typeface="Times New Roman"/>
              </a:rPr>
              <a:t>0</a:t>
            </a:r>
            <a:r>
              <a:rPr dirty="0" smtClean="0" sz="1400" spc="0" b="1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  <a:p>
            <a:pPr marL="12700" marR="6393180">
              <a:lnSpc>
                <a:spcPts val="1610"/>
              </a:lnSpc>
              <a:spcBef>
                <a:spcPts val="50"/>
              </a:spcBef>
            </a:pPr>
            <a:r>
              <a:rPr dirty="0" smtClean="0" sz="1400" b="1">
                <a:latin typeface="Times New Roman"/>
                <a:cs typeface="Times New Roman"/>
              </a:rPr>
              <a:t>pi=</a:t>
            </a:r>
            <a:r>
              <a:rPr dirty="0" smtClean="0" sz="1400" b="1">
                <a:latin typeface="Times New Roman"/>
                <a:cs typeface="Times New Roman"/>
              </a:rPr>
              <a:t> 5</a:t>
            </a:r>
            <a:r>
              <a:rPr dirty="0" smtClean="0" sz="1400" spc="-10" b="1">
                <a:latin typeface="Times New Roman"/>
                <a:cs typeface="Times New Roman"/>
              </a:rPr>
              <a:t>0</a:t>
            </a:r>
            <a:r>
              <a:rPr dirty="0" smtClean="0" sz="1400" spc="0" b="1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 b="1">
                <a:latin typeface="Times New Roman"/>
                <a:cs typeface="Times New Roman"/>
              </a:rPr>
              <a:t>The o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al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</a:t>
            </a:r>
            <a:r>
              <a:rPr dirty="0" smtClean="0" sz="1400" spc="-20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nc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n can be r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ored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th</a:t>
            </a:r>
            <a:r>
              <a:rPr dirty="0" smtClean="0" sz="1400" spc="15" b="1">
                <a:latin typeface="Times New Roman"/>
                <a:cs typeface="Times New Roman"/>
              </a:rPr>
              <a:t>: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  <a:tabLst>
                <a:tab pos="962025" algn="l"/>
              </a:tabLst>
            </a:pPr>
            <a:r>
              <a:rPr dirty="0" smtClean="0" sz="1400" b="1">
                <a:latin typeface="Times New Roman"/>
                <a:cs typeface="Times New Roman"/>
              </a:rPr>
              <a:t>&gt;&gt;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ar pi	</a:t>
            </a:r>
            <a:r>
              <a:rPr dirty="0" smtClean="0" sz="1400" spc="-15" b="1">
                <a:latin typeface="Times New Roman"/>
                <a:cs typeface="Times New Roman"/>
              </a:rPr>
              <a:t>%</a:t>
            </a:r>
            <a:r>
              <a:rPr dirty="0" smtClean="0" sz="1400" spc="0" b="1">
                <a:latin typeface="Times New Roman"/>
                <a:cs typeface="Times New Roman"/>
              </a:rPr>
              <a:t>cl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ar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use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er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se t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e 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al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es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y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ia</a:t>
            </a:r>
            <a:r>
              <a:rPr dirty="0" smtClean="0" sz="1400" spc="-15" b="1">
                <a:latin typeface="Times New Roman"/>
                <a:cs typeface="Times New Roman"/>
              </a:rPr>
              <a:t>b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s,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or r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ore the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d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f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t one</a:t>
            </a:r>
            <a:endParaRPr sz="1400">
              <a:latin typeface="Times New Roman"/>
              <a:cs typeface="Times New Roman"/>
            </a:endParaRPr>
          </a:p>
          <a:p>
            <a:pPr marL="12700" marR="6170930">
              <a:lnSpc>
                <a:spcPts val="1610"/>
              </a:lnSpc>
              <a:spcBef>
                <a:spcPts val="40"/>
              </a:spcBef>
            </a:pPr>
            <a:r>
              <a:rPr dirty="0" smtClean="0" sz="1400" b="1">
                <a:latin typeface="Times New Roman"/>
                <a:cs typeface="Times New Roman"/>
              </a:rPr>
              <a:t>&gt;&gt;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 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n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=</a:t>
            </a:r>
            <a:r>
              <a:rPr dirty="0" smtClean="0" sz="1400" spc="0" b="1">
                <a:latin typeface="Times New Roman"/>
                <a:cs typeface="Times New Roman"/>
              </a:rPr>
              <a:t> 3.</a:t>
            </a:r>
            <a:r>
              <a:rPr dirty="0" smtClean="0" sz="1400" spc="-10" b="1">
                <a:latin typeface="Times New Roman"/>
                <a:cs typeface="Times New Roman"/>
              </a:rPr>
              <a:t>1</a:t>
            </a:r>
            <a:r>
              <a:rPr dirty="0" smtClean="0" sz="1400" spc="0" b="1">
                <a:latin typeface="Times New Roman"/>
                <a:cs typeface="Times New Roman"/>
              </a:rPr>
              <a:t>4</a:t>
            </a:r>
            <a:r>
              <a:rPr dirty="0" smtClean="0" sz="1400" spc="-10" b="1">
                <a:latin typeface="Times New Roman"/>
                <a:cs typeface="Times New Roman"/>
              </a:rPr>
              <a:t>1</a:t>
            </a:r>
            <a:r>
              <a:rPr dirty="0" smtClean="0" sz="1400" spc="0" b="1">
                <a:latin typeface="Times New Roman"/>
                <a:cs typeface="Times New Roman"/>
              </a:rPr>
              <a:t>6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50"/>
              </a:spcBef>
            </a:pPr>
            <a:r>
              <a:rPr dirty="0" smtClean="0" sz="1400" u="heavy">
                <a:latin typeface="Andalus"/>
                <a:cs typeface="Andalus"/>
              </a:rPr>
              <a:t>2</a:t>
            </a:r>
            <a:r>
              <a:rPr dirty="0" smtClean="0" sz="1400" u="heavy">
                <a:latin typeface="Andalus"/>
                <a:cs typeface="Andalus"/>
              </a:rPr>
              <a:t>.3</a:t>
            </a:r>
            <a:r>
              <a:rPr dirty="0" smtClean="0" sz="1400" u="heavy">
                <a:latin typeface="Andalus"/>
                <a:cs typeface="Andalus"/>
              </a:rPr>
              <a:t> </a:t>
            </a:r>
            <a:r>
              <a:rPr dirty="0" smtClean="0" sz="1400" u="heavy">
                <a:latin typeface="Andalus"/>
                <a:cs typeface="Andalus"/>
              </a:rPr>
              <a:t>Data</a:t>
            </a:r>
            <a:r>
              <a:rPr dirty="0" smtClean="0" sz="1400" spc="-5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Type</a:t>
            </a:r>
            <a:r>
              <a:rPr dirty="0" smtClean="0" sz="1400" spc="-10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Av</a:t>
            </a:r>
            <a:r>
              <a:rPr dirty="0" smtClean="0" sz="1400" spc="-10" u="heavy">
                <a:latin typeface="Andalus"/>
                <a:cs typeface="Andalus"/>
              </a:rPr>
              <a:t>a</a:t>
            </a:r>
            <a:r>
              <a:rPr dirty="0" smtClean="0" sz="1400" spc="0" u="heavy">
                <a:latin typeface="Andalus"/>
                <a:cs typeface="Andalus"/>
              </a:rPr>
              <a:t>i</a:t>
            </a:r>
            <a:r>
              <a:rPr dirty="0" smtClean="0" sz="1400" spc="5" u="heavy">
                <a:latin typeface="Andalus"/>
                <a:cs typeface="Andalus"/>
              </a:rPr>
              <a:t>l</a:t>
            </a:r>
            <a:r>
              <a:rPr dirty="0" smtClean="0" sz="1400" spc="-10" u="heavy">
                <a:latin typeface="Andalus"/>
                <a:cs typeface="Andalus"/>
              </a:rPr>
              <a:t>a</a:t>
            </a:r>
            <a:r>
              <a:rPr dirty="0" smtClean="0" sz="1400" spc="0" u="heavy">
                <a:latin typeface="Andalus"/>
                <a:cs typeface="Andalus"/>
              </a:rPr>
              <a:t>b</a:t>
            </a:r>
            <a:r>
              <a:rPr dirty="0" smtClean="0" sz="1400" spc="5" u="heavy">
                <a:latin typeface="Andalus"/>
                <a:cs typeface="Andalus"/>
              </a:rPr>
              <a:t>l</a:t>
            </a:r>
            <a:r>
              <a:rPr dirty="0" smtClean="0" sz="1400" spc="0" u="heavy">
                <a:latin typeface="Andalus"/>
                <a:cs typeface="Andalus"/>
              </a:rPr>
              <a:t>e</a:t>
            </a:r>
            <a:r>
              <a:rPr dirty="0" smtClean="0" sz="1400" spc="0" u="heavy">
                <a:latin typeface="Andalus"/>
                <a:cs typeface="Andalus"/>
              </a:rPr>
              <a:t> </a:t>
            </a:r>
            <a:r>
              <a:rPr dirty="0" smtClean="0" sz="1400" spc="-10" u="heavy">
                <a:latin typeface="Andalus"/>
                <a:cs typeface="Andalus"/>
              </a:rPr>
              <a:t>i</a:t>
            </a:r>
            <a:r>
              <a:rPr dirty="0" smtClean="0" sz="1400" spc="0" u="heavy">
                <a:latin typeface="Andalus"/>
                <a:cs typeface="Andalus"/>
              </a:rPr>
              <a:t>n</a:t>
            </a:r>
            <a:r>
              <a:rPr dirty="0" smtClean="0" sz="1400" spc="-5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M</a:t>
            </a:r>
            <a:r>
              <a:rPr dirty="0" smtClean="0" sz="1400" spc="0" u="heavy">
                <a:latin typeface="Andalus"/>
                <a:cs typeface="Andalus"/>
              </a:rPr>
              <a:t>a</a:t>
            </a:r>
            <a:r>
              <a:rPr dirty="0" smtClean="0" sz="1400" spc="-15" u="heavy">
                <a:latin typeface="Andalus"/>
                <a:cs typeface="Andalus"/>
              </a:rPr>
              <a:t>t</a:t>
            </a:r>
            <a:r>
              <a:rPr dirty="0" smtClean="0" sz="1400" spc="0" u="heavy">
                <a:latin typeface="Andalus"/>
                <a:cs typeface="Andalus"/>
              </a:rPr>
              <a:t>la</a:t>
            </a:r>
            <a:r>
              <a:rPr dirty="0" smtClean="0" sz="1400" spc="0" u="heavy">
                <a:latin typeface="Andalus"/>
                <a:cs typeface="Andalus"/>
              </a:rPr>
              <a:t>b</a:t>
            </a:r>
            <a:r>
              <a:rPr dirty="0" smtClean="0" sz="1400" spc="0" u="heavy">
                <a:latin typeface="Andalus"/>
                <a:cs typeface="Andalus"/>
              </a:rPr>
              <a:t>:</a:t>
            </a:r>
            <a:r>
              <a:rPr dirty="0" smtClean="0" sz="1400" spc="0" u="heavy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 algn="just" marL="12700" marR="12700">
              <a:lnSpc>
                <a:spcPts val="1610"/>
              </a:lnSpc>
              <a:spcBef>
                <a:spcPts val="290"/>
              </a:spcBef>
            </a:pPr>
            <a:r>
              <a:rPr dirty="0" smtClean="0" sz="140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 pr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nda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ta t</a:t>
            </a:r>
            <a:r>
              <a:rPr dirty="0" smtClean="0" sz="1400" spc="-1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very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da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 t</a:t>
            </a:r>
            <a:r>
              <a:rPr dirty="0" smtClean="0" sz="1400" spc="-1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ta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fo</a:t>
            </a:r>
            <a:r>
              <a:rPr dirty="0" smtClean="0" sz="1400" spc="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 of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atrix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ize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array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um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4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-0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 up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size.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ost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only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used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0">
                <a:latin typeface="Times New Roman"/>
                <a:cs typeface="Times New Roman"/>
              </a:rPr>
              <a:t> 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635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1</a:t>
            </a:fld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577595"/>
            <a:ext cx="2433955" cy="6146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7500"/>
              </a:lnSpc>
            </a:pPr>
            <a:r>
              <a:rPr dirty="0" smtClean="0" sz="1200" i="1">
                <a:latin typeface="Monotype Corsiva"/>
                <a:cs typeface="Monotype Corsiva"/>
              </a:rPr>
              <a:t>Dept.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C</a:t>
            </a:r>
            <a:r>
              <a:rPr dirty="0" smtClean="0" sz="1200" spc="5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mmunication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Engineering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C</a:t>
            </a:r>
            <a:r>
              <a:rPr dirty="0" smtClean="0" sz="1200" spc="-5" i="1">
                <a:latin typeface="Monotype Corsiva"/>
                <a:cs typeface="Monotype Corsiva"/>
              </a:rPr>
              <a:t>ollege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E</a:t>
            </a:r>
            <a:r>
              <a:rPr dirty="0" smtClean="0" sz="1200" spc="10" i="1">
                <a:latin typeface="Monotype Corsiva"/>
                <a:cs typeface="Monotype Corsiva"/>
              </a:rPr>
              <a:t>n</a:t>
            </a:r>
            <a:r>
              <a:rPr dirty="0" smtClean="0" sz="1200" spc="-5" i="1">
                <a:latin typeface="Monotype Corsiva"/>
                <a:cs typeface="Monotype Corsiva"/>
              </a:rPr>
              <a:t>gineering-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University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D</a:t>
            </a:r>
            <a:r>
              <a:rPr dirty="0" smtClean="0" sz="1200" spc="5" i="1">
                <a:latin typeface="Monotype Corsiva"/>
                <a:cs typeface="Monotype Corsiva"/>
              </a:rPr>
              <a:t>i</a:t>
            </a:r>
            <a:r>
              <a:rPr dirty="0" smtClean="0" sz="1200" spc="-5" i="1">
                <a:latin typeface="Monotype Corsiva"/>
                <a:cs typeface="Monotype Corsiva"/>
              </a:rPr>
              <a:t>yala</a:t>
            </a:r>
            <a:r>
              <a:rPr dirty="0" smtClean="0" sz="1200" spc="-5" i="1">
                <a:latin typeface="Monotype Corsiva"/>
                <a:cs typeface="Monotype Corsiva"/>
              </a:rPr>
              <a:t> Lecture</a:t>
            </a:r>
            <a:r>
              <a:rPr dirty="0" smtClean="0" sz="1200" spc="-5" i="1">
                <a:latin typeface="Monotype Corsiva"/>
                <a:cs typeface="Monotype Corsiva"/>
              </a:rPr>
              <a:t> N</a:t>
            </a:r>
            <a:r>
              <a:rPr dirty="0" smtClean="0" sz="1200" spc="10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.: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1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89016" y="591311"/>
            <a:ext cx="1858645" cy="6007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91440">
              <a:lnSpc>
                <a:spcPct val="100000"/>
              </a:lnSpc>
            </a:pPr>
            <a:r>
              <a:rPr dirty="0" smtClean="0" sz="1200" spc="-10" i="1">
                <a:latin typeface="Monotype Corsiva"/>
                <a:cs typeface="Monotype Corsiva"/>
              </a:rPr>
              <a:t>2</a:t>
            </a:r>
            <a:r>
              <a:rPr dirty="0" smtClean="0" baseline="20833" sz="1200" spc="-15" i="1">
                <a:latin typeface="Monotype Corsiva"/>
                <a:cs typeface="Monotype Corsiva"/>
              </a:rPr>
              <a:t>nd</a:t>
            </a:r>
            <a:r>
              <a:rPr dirty="0" smtClean="0" baseline="20833" sz="1200" spc="120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y</a:t>
            </a:r>
            <a:r>
              <a:rPr dirty="0" smtClean="0" sz="1200" spc="-5" i="1">
                <a:latin typeface="Monotype Corsiva"/>
                <a:cs typeface="Monotype Corsiva"/>
              </a:rPr>
              <a:t>ear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Class</a:t>
            </a:r>
            <a:endParaRPr sz="1200">
              <a:latin typeface="Monotype Corsiva"/>
              <a:cs typeface="Monotype Corsiva"/>
            </a:endParaRPr>
          </a:p>
          <a:p>
            <a:pPr marL="12700" marR="12700" indent="12065">
              <a:lnSpc>
                <a:spcPct val="107500"/>
              </a:lnSpc>
            </a:pPr>
            <a:r>
              <a:rPr dirty="0" smtClean="0" sz="1200" i="1">
                <a:latin typeface="Monotype Corsiva"/>
                <a:cs typeface="Monotype Corsiva"/>
              </a:rPr>
              <a:t>MATLAB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p</a:t>
            </a:r>
            <a:r>
              <a:rPr dirty="0" smtClean="0" sz="1200" spc="5" i="1">
                <a:latin typeface="Monotype Corsiva"/>
                <a:cs typeface="Monotype Corsiva"/>
              </a:rPr>
              <a:t>r</a:t>
            </a:r>
            <a:r>
              <a:rPr dirty="0" smtClean="0" sz="1200" spc="-5" i="1">
                <a:latin typeface="Monotype Corsiva"/>
                <a:cs typeface="Monotype Corsiva"/>
              </a:rPr>
              <a:t>ogramming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language</a:t>
            </a:r>
            <a:r>
              <a:rPr dirty="0" smtClean="0" sz="1200" spc="-5" i="1">
                <a:latin typeface="Monotype Corsiva"/>
                <a:cs typeface="Monotype Corsiva"/>
              </a:rPr>
              <a:t> Lec.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Jinan</a:t>
            </a:r>
            <a:r>
              <a:rPr dirty="0" smtClean="0" sz="1200" spc="10" i="1">
                <a:latin typeface="Monotype Corsiva"/>
                <a:cs typeface="Monotype Corsiva"/>
              </a:rPr>
              <a:t> </a:t>
            </a:r>
            <a:r>
              <a:rPr dirty="0" smtClean="0" sz="1200" spc="0" i="1">
                <a:latin typeface="Monotype Corsiva"/>
                <a:cs typeface="Monotype Corsiva"/>
              </a:rPr>
              <a:t>N.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Shehab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126136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122859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40436" y="9763962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40436" y="979672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293364" y="289559"/>
            <a:ext cx="1036319" cy="839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44500" y="7011288"/>
            <a:ext cx="1017269" cy="6223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17500" marR="12700" indent="-304800">
              <a:lnSpc>
                <a:spcPts val="1620"/>
              </a:lnSpc>
            </a:pPr>
            <a:r>
              <a:rPr dirty="0" smtClean="0" sz="1400">
                <a:solidFill>
                  <a:srgbClr val="3B3B3B"/>
                </a:solidFill>
                <a:latin typeface="Times New Roman"/>
                <a:cs typeface="Times New Roman"/>
              </a:rPr>
              <a:t>&gt;&gt; ui</a:t>
            </a:r>
            <a:r>
              <a:rPr dirty="0" smtClean="0" sz="1400" spc="-10">
                <a:solidFill>
                  <a:srgbClr val="3B3B3B"/>
                </a:solidFill>
                <a:latin typeface="Times New Roman"/>
                <a:cs typeface="Times New Roman"/>
              </a:rPr>
              <a:t>n</a:t>
            </a:r>
            <a:r>
              <a:rPr dirty="0" smtClean="0" sz="1400" spc="0">
                <a:solidFill>
                  <a:srgbClr val="3B3B3B"/>
                </a:solidFill>
                <a:latin typeface="Times New Roman"/>
                <a:cs typeface="Times New Roman"/>
              </a:rPr>
              <a:t>t</a:t>
            </a:r>
            <a:r>
              <a:rPr dirty="0" smtClean="0" sz="1400" spc="-10">
                <a:solidFill>
                  <a:srgbClr val="3B3B3B"/>
                </a:solidFill>
                <a:latin typeface="Times New Roman"/>
                <a:cs typeface="Times New Roman"/>
              </a:rPr>
              <a:t>8</a:t>
            </a:r>
            <a:r>
              <a:rPr dirty="0" smtClean="0" sz="1400" spc="0">
                <a:solidFill>
                  <a:srgbClr val="3B3B3B"/>
                </a:solidFill>
                <a:latin typeface="Times New Roman"/>
                <a:cs typeface="Times New Roman"/>
              </a:rPr>
              <a:t>(</a:t>
            </a:r>
            <a:r>
              <a:rPr dirty="0" smtClean="0" sz="1400" spc="5">
                <a:solidFill>
                  <a:srgbClr val="3B3B3B"/>
                </a:solidFill>
                <a:latin typeface="Times New Roman"/>
                <a:cs typeface="Times New Roman"/>
              </a:rPr>
              <a:t>2</a:t>
            </a:r>
            <a:r>
              <a:rPr dirty="0" smtClean="0" sz="1400" spc="-10">
                <a:solidFill>
                  <a:srgbClr val="3B3B3B"/>
                </a:solidFill>
                <a:latin typeface="Times New Roman"/>
                <a:cs typeface="Times New Roman"/>
              </a:rPr>
              <a:t>^</a:t>
            </a:r>
            <a:r>
              <a:rPr dirty="0" smtClean="0" sz="1400" spc="0">
                <a:solidFill>
                  <a:srgbClr val="3B3B3B"/>
                </a:solidFill>
                <a:latin typeface="Times New Roman"/>
                <a:cs typeface="Times New Roman"/>
              </a:rPr>
              <a:t>8)</a:t>
            </a:r>
            <a:r>
              <a:rPr dirty="0" smtClean="0" sz="1400" spc="0">
                <a:solidFill>
                  <a:srgbClr val="3B3B3B"/>
                </a:solidFill>
                <a:latin typeface="Times New Roman"/>
                <a:cs typeface="Times New Roman"/>
              </a:rPr>
              <a:t> a</a:t>
            </a:r>
            <a:r>
              <a:rPr dirty="0" smtClean="0" sz="1400" spc="5">
                <a:solidFill>
                  <a:srgbClr val="3B3B3B"/>
                </a:solidFill>
                <a:latin typeface="Times New Roman"/>
                <a:cs typeface="Times New Roman"/>
              </a:rPr>
              <a:t>n</a:t>
            </a:r>
            <a:r>
              <a:rPr dirty="0" smtClean="0" sz="1400" spc="0">
                <a:solidFill>
                  <a:srgbClr val="3B3B3B"/>
                </a:solidFill>
                <a:latin typeface="Times New Roman"/>
                <a:cs typeface="Times New Roman"/>
              </a:rPr>
              <a:t>s</a:t>
            </a:r>
            <a:r>
              <a:rPr dirty="0" smtClean="0" sz="1400" spc="-15">
                <a:solidFill>
                  <a:srgbClr val="3B3B3B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0">
                <a:solidFill>
                  <a:srgbClr val="3B3B3B"/>
                </a:solidFill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494030">
              <a:lnSpc>
                <a:spcPts val="1565"/>
              </a:lnSpc>
            </a:pPr>
            <a:r>
              <a:rPr dirty="0" smtClean="0" sz="1400" spc="5">
                <a:solidFill>
                  <a:srgbClr val="3B3B3B"/>
                </a:solidFill>
                <a:latin typeface="Times New Roman"/>
                <a:cs typeface="Times New Roman"/>
              </a:rPr>
              <a:t>255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69266" y="6998080"/>
            <a:ext cx="93535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solidFill>
                  <a:srgbClr val="3B3B3B"/>
                </a:solidFill>
                <a:latin typeface="Times New Roman"/>
                <a:cs typeface="Times New Roman"/>
              </a:rPr>
              <a:t>% </a:t>
            </a:r>
            <a:r>
              <a:rPr dirty="0" smtClean="0" sz="1400" spc="-15">
                <a:solidFill>
                  <a:srgbClr val="3B3B3B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0">
                <a:solidFill>
                  <a:srgbClr val="3B3B3B"/>
                </a:solidFill>
                <a:latin typeface="Times New Roman"/>
                <a:cs typeface="Times New Roman"/>
              </a:rPr>
              <a:t>2</a:t>
            </a:r>
            <a:r>
              <a:rPr dirty="0" smtClean="0" sz="1400" spc="-10">
                <a:solidFill>
                  <a:srgbClr val="3B3B3B"/>
                </a:solidFill>
                <a:latin typeface="Times New Roman"/>
                <a:cs typeface="Times New Roman"/>
              </a:rPr>
              <a:t>^</a:t>
            </a:r>
            <a:r>
              <a:rPr dirty="0" smtClean="0" sz="1400" spc="0">
                <a:solidFill>
                  <a:srgbClr val="3B3B3B"/>
                </a:solidFill>
                <a:latin typeface="Times New Roman"/>
                <a:cs typeface="Times New Roman"/>
              </a:rPr>
              <a:t>8</a:t>
            </a:r>
            <a:r>
              <a:rPr dirty="0" smtClean="0" sz="1400" spc="5">
                <a:solidFill>
                  <a:srgbClr val="3B3B3B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0">
                <a:solidFill>
                  <a:srgbClr val="3B3B3B"/>
                </a:solidFill>
                <a:latin typeface="Times New Roman"/>
                <a:cs typeface="Times New Roman"/>
              </a:rPr>
              <a:t>=</a:t>
            </a:r>
            <a:r>
              <a:rPr dirty="0" smtClean="0" sz="1400" spc="-5">
                <a:solidFill>
                  <a:srgbClr val="3B3B3B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0">
                <a:solidFill>
                  <a:srgbClr val="3B3B3B"/>
                </a:solidFill>
                <a:latin typeface="Times New Roman"/>
                <a:cs typeface="Times New Roman"/>
              </a:rPr>
              <a:t>2</a:t>
            </a:r>
            <a:r>
              <a:rPr dirty="0" smtClean="0" sz="1400" spc="0">
                <a:solidFill>
                  <a:srgbClr val="3B3B3B"/>
                </a:solidFill>
                <a:latin typeface="Times New Roman"/>
                <a:cs typeface="Times New Roman"/>
              </a:rPr>
              <a:t>5.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4500" y="7612253"/>
            <a:ext cx="6673215" cy="21323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4966335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a=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2.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*</a:t>
            </a:r>
            <a:r>
              <a:rPr dirty="0" smtClean="0" sz="1400" spc="0">
                <a:latin typeface="Times New Roman"/>
                <a:cs typeface="Times New Roman"/>
              </a:rPr>
              <a:t>5.</a:t>
            </a:r>
            <a:r>
              <a:rPr dirty="0" smtClean="0" sz="1400" spc="-10">
                <a:latin typeface="Times New Roman"/>
                <a:cs typeface="Times New Roman"/>
              </a:rPr>
              <a:t>6</a:t>
            </a:r>
            <a:r>
              <a:rPr dirty="0" smtClean="0" sz="1400" spc="0">
                <a:latin typeface="Times New Roman"/>
                <a:cs typeface="Times New Roman"/>
              </a:rPr>
              <a:t>6)</a:t>
            </a:r>
            <a:endParaRPr sz="1400">
              <a:latin typeface="Times New Roman"/>
              <a:cs typeface="Times New Roman"/>
            </a:endParaRPr>
          </a:p>
          <a:p>
            <a:pPr algn="just" marL="12700" marR="585089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ui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8</a:t>
            </a:r>
            <a:r>
              <a:rPr dirty="0" smtClean="0" sz="1400" spc="0">
                <a:latin typeface="Times New Roman"/>
                <a:cs typeface="Times New Roman"/>
              </a:rPr>
              <a:t>(a)</a:t>
            </a:r>
            <a:endParaRPr sz="1400">
              <a:latin typeface="Times New Roman"/>
              <a:cs typeface="Times New Roman"/>
            </a:endParaRPr>
          </a:p>
          <a:p>
            <a:pPr algn="just" lvl="1" marL="245745" marR="5533390" indent="-233679">
              <a:lnSpc>
                <a:spcPct val="100000"/>
              </a:lnSpc>
              <a:spcBef>
                <a:spcPts val="200"/>
              </a:spcBef>
              <a:buAutoNum type="arabicPeriod" startAt="4"/>
              <a:tabLst>
                <a:tab pos="245745" algn="l"/>
              </a:tabLst>
            </a:pPr>
            <a:r>
              <a:rPr dirty="0" smtClean="0" sz="1400" u="heavy">
                <a:latin typeface="Andalus"/>
                <a:cs typeface="Andalus"/>
              </a:rPr>
              <a:t>Op</a:t>
            </a:r>
            <a:r>
              <a:rPr dirty="0" smtClean="0" sz="1400" spc="-10" u="heavy">
                <a:latin typeface="Andalus"/>
                <a:cs typeface="Andalus"/>
              </a:rPr>
              <a:t>e</a:t>
            </a:r>
            <a:r>
              <a:rPr dirty="0" smtClean="0" sz="1400" spc="0" u="heavy">
                <a:latin typeface="Andalus"/>
                <a:cs typeface="Andalus"/>
              </a:rPr>
              <a:t>ra</a:t>
            </a:r>
            <a:r>
              <a:rPr dirty="0" smtClean="0" sz="1400" spc="-5" u="heavy">
                <a:latin typeface="Andalus"/>
                <a:cs typeface="Andalus"/>
              </a:rPr>
              <a:t>t</a:t>
            </a:r>
            <a:r>
              <a:rPr dirty="0" smtClean="0" sz="1400" spc="0" u="heavy">
                <a:latin typeface="Andalus"/>
                <a:cs typeface="Andalus"/>
              </a:rPr>
              <a:t>o</a:t>
            </a:r>
            <a:r>
              <a:rPr dirty="0" smtClean="0" sz="1400" spc="-10" u="heavy">
                <a:latin typeface="Andalus"/>
                <a:cs typeface="Andalus"/>
              </a:rPr>
              <a:t>r</a:t>
            </a:r>
            <a:r>
              <a:rPr dirty="0" smtClean="0" sz="1400" spc="0" u="heavy">
                <a:latin typeface="Andalus"/>
                <a:cs typeface="Andalus"/>
              </a:rPr>
              <a:t>s</a:t>
            </a:r>
            <a:r>
              <a:rPr dirty="0" smtClean="0" sz="1400" spc="10" u="heavy">
                <a:latin typeface="Andalus"/>
                <a:cs typeface="Andalus"/>
              </a:rPr>
              <a:t>:</a:t>
            </a:r>
            <a:r>
              <a:rPr dirty="0" smtClean="0" sz="1400" spc="0" u="heavy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 algn="just" marL="12700" marR="12700">
              <a:lnSpc>
                <a:spcPct val="96000"/>
              </a:lnSpc>
              <a:spcBef>
                <a:spcPts val="25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ler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orm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spe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athe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atical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s. </a:t>
            </a:r>
            <a:r>
              <a:rPr dirty="0" smtClean="0" sz="1400" spc="-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ed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era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ly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 </a:t>
            </a:r>
            <a:r>
              <a:rPr dirty="0" smtClean="0" sz="1400" spc="-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le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atric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arra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ore,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ork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lar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3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ata.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allo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the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ele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tary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 lvl="2" marL="469900" indent="-229235">
              <a:lnSpc>
                <a:spcPts val="1610"/>
              </a:lnSpc>
              <a:buFont typeface="Wingdings"/>
              <a:buChar char=""/>
              <a:tabLst>
                <a:tab pos="4699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etic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ors</a:t>
            </a:r>
            <a:endParaRPr sz="1400">
              <a:latin typeface="Times New Roman"/>
              <a:cs typeface="Times New Roman"/>
            </a:endParaRPr>
          </a:p>
          <a:p>
            <a:pPr lvl="2" marL="469900" indent="-229235">
              <a:lnSpc>
                <a:spcPts val="1610"/>
              </a:lnSpc>
              <a:buFont typeface="Wingdings"/>
              <a:buChar char=""/>
              <a:tabLst>
                <a:tab pos="4699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Rel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ors</a:t>
            </a:r>
            <a:endParaRPr sz="1400">
              <a:latin typeface="Times New Roman"/>
              <a:cs typeface="Times New Roman"/>
            </a:endParaRPr>
          </a:p>
          <a:p>
            <a:pPr lvl="2" marL="469900" indent="-229235">
              <a:lnSpc>
                <a:spcPts val="1610"/>
              </a:lnSpc>
              <a:buFont typeface="Wingdings"/>
              <a:buChar char=""/>
              <a:tabLst>
                <a:tab pos="4699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57200" y="1280159"/>
            <a:ext cx="6669024" cy="24109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457200" y="3698747"/>
            <a:ext cx="6696456" cy="33070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635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1</a:t>
            </a:fld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577595"/>
            <a:ext cx="2433955" cy="6146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7500"/>
              </a:lnSpc>
            </a:pPr>
            <a:r>
              <a:rPr dirty="0" smtClean="0" sz="1200" i="1">
                <a:latin typeface="Monotype Corsiva"/>
                <a:cs typeface="Monotype Corsiva"/>
              </a:rPr>
              <a:t>Dept.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C</a:t>
            </a:r>
            <a:r>
              <a:rPr dirty="0" smtClean="0" sz="1200" spc="5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mmunication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Engineering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C</a:t>
            </a:r>
            <a:r>
              <a:rPr dirty="0" smtClean="0" sz="1200" spc="-5" i="1">
                <a:latin typeface="Monotype Corsiva"/>
                <a:cs typeface="Monotype Corsiva"/>
              </a:rPr>
              <a:t>ollege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E</a:t>
            </a:r>
            <a:r>
              <a:rPr dirty="0" smtClean="0" sz="1200" spc="10" i="1">
                <a:latin typeface="Monotype Corsiva"/>
                <a:cs typeface="Monotype Corsiva"/>
              </a:rPr>
              <a:t>n</a:t>
            </a:r>
            <a:r>
              <a:rPr dirty="0" smtClean="0" sz="1200" spc="-5" i="1">
                <a:latin typeface="Monotype Corsiva"/>
                <a:cs typeface="Monotype Corsiva"/>
              </a:rPr>
              <a:t>gineering-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University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D</a:t>
            </a:r>
            <a:r>
              <a:rPr dirty="0" smtClean="0" sz="1200" spc="5" i="1">
                <a:latin typeface="Monotype Corsiva"/>
                <a:cs typeface="Monotype Corsiva"/>
              </a:rPr>
              <a:t>i</a:t>
            </a:r>
            <a:r>
              <a:rPr dirty="0" smtClean="0" sz="1200" spc="-5" i="1">
                <a:latin typeface="Monotype Corsiva"/>
                <a:cs typeface="Monotype Corsiva"/>
              </a:rPr>
              <a:t>yala</a:t>
            </a:r>
            <a:r>
              <a:rPr dirty="0" smtClean="0" sz="1200" spc="-5" i="1">
                <a:latin typeface="Monotype Corsiva"/>
                <a:cs typeface="Monotype Corsiva"/>
              </a:rPr>
              <a:t> Lecture</a:t>
            </a:r>
            <a:r>
              <a:rPr dirty="0" smtClean="0" sz="1200" spc="-5" i="1">
                <a:latin typeface="Monotype Corsiva"/>
                <a:cs typeface="Monotype Corsiva"/>
              </a:rPr>
              <a:t> N</a:t>
            </a:r>
            <a:r>
              <a:rPr dirty="0" smtClean="0" sz="1200" spc="10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.: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1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89016" y="591311"/>
            <a:ext cx="1858645" cy="6007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91440">
              <a:lnSpc>
                <a:spcPct val="100000"/>
              </a:lnSpc>
            </a:pPr>
            <a:r>
              <a:rPr dirty="0" smtClean="0" sz="1200" spc="-10" i="1">
                <a:latin typeface="Monotype Corsiva"/>
                <a:cs typeface="Monotype Corsiva"/>
              </a:rPr>
              <a:t>2</a:t>
            </a:r>
            <a:r>
              <a:rPr dirty="0" smtClean="0" baseline="20833" sz="1200" spc="-15" i="1">
                <a:latin typeface="Monotype Corsiva"/>
                <a:cs typeface="Monotype Corsiva"/>
              </a:rPr>
              <a:t>nd</a:t>
            </a:r>
            <a:r>
              <a:rPr dirty="0" smtClean="0" baseline="20833" sz="1200" spc="120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y</a:t>
            </a:r>
            <a:r>
              <a:rPr dirty="0" smtClean="0" sz="1200" spc="-5" i="1">
                <a:latin typeface="Monotype Corsiva"/>
                <a:cs typeface="Monotype Corsiva"/>
              </a:rPr>
              <a:t>ear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Class</a:t>
            </a:r>
            <a:endParaRPr sz="1200">
              <a:latin typeface="Monotype Corsiva"/>
              <a:cs typeface="Monotype Corsiva"/>
            </a:endParaRPr>
          </a:p>
          <a:p>
            <a:pPr marL="12700" marR="12700" indent="12065">
              <a:lnSpc>
                <a:spcPct val="107500"/>
              </a:lnSpc>
            </a:pPr>
            <a:r>
              <a:rPr dirty="0" smtClean="0" sz="1200" i="1">
                <a:latin typeface="Monotype Corsiva"/>
                <a:cs typeface="Monotype Corsiva"/>
              </a:rPr>
              <a:t>MATLAB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p</a:t>
            </a:r>
            <a:r>
              <a:rPr dirty="0" smtClean="0" sz="1200" spc="5" i="1">
                <a:latin typeface="Monotype Corsiva"/>
                <a:cs typeface="Monotype Corsiva"/>
              </a:rPr>
              <a:t>r</a:t>
            </a:r>
            <a:r>
              <a:rPr dirty="0" smtClean="0" sz="1200" spc="-5" i="1">
                <a:latin typeface="Monotype Corsiva"/>
                <a:cs typeface="Monotype Corsiva"/>
              </a:rPr>
              <a:t>ogramming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language</a:t>
            </a:r>
            <a:r>
              <a:rPr dirty="0" smtClean="0" sz="1200" spc="-5" i="1">
                <a:latin typeface="Monotype Corsiva"/>
                <a:cs typeface="Monotype Corsiva"/>
              </a:rPr>
              <a:t> Lec.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Jinan</a:t>
            </a:r>
            <a:r>
              <a:rPr dirty="0" smtClean="0" sz="1200" spc="10" i="1">
                <a:latin typeface="Monotype Corsiva"/>
                <a:cs typeface="Monotype Corsiva"/>
              </a:rPr>
              <a:t> </a:t>
            </a:r>
            <a:r>
              <a:rPr dirty="0" smtClean="0" sz="1200" spc="0" i="1">
                <a:latin typeface="Monotype Corsiva"/>
                <a:cs typeface="Monotype Corsiva"/>
              </a:rPr>
              <a:t>N.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Shehab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126136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122859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40436" y="9763962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40436" y="979672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293364" y="289559"/>
            <a:ext cx="1036319" cy="839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44500" y="1264157"/>
            <a:ext cx="4462780" cy="15716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469900" indent="-229235">
              <a:lnSpc>
                <a:spcPct val="100000"/>
              </a:lnSpc>
              <a:buFont typeface="Wingdings"/>
              <a:buChar char=""/>
              <a:tabLst>
                <a:tab pos="4699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Bit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ise </a:t>
            </a:r>
            <a:r>
              <a:rPr dirty="0" smtClean="0" sz="1400" spc="-2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endParaRPr sz="1400">
              <a:latin typeface="Times New Roman"/>
              <a:cs typeface="Times New Roman"/>
            </a:endParaRPr>
          </a:p>
          <a:p>
            <a:pPr marL="469900" indent="-229235">
              <a:lnSpc>
                <a:spcPts val="1610"/>
              </a:lnSpc>
              <a:buFont typeface="Wingdings"/>
              <a:buChar char=""/>
              <a:tabLst>
                <a:tab pos="4699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Set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 lvl="2" marL="380365" indent="-368300">
              <a:lnSpc>
                <a:spcPct val="100000"/>
              </a:lnSpc>
              <a:spcBef>
                <a:spcPts val="200"/>
              </a:spcBef>
              <a:buAutoNum type="arabicPeriod"/>
              <a:tabLst>
                <a:tab pos="380365" algn="l"/>
              </a:tabLst>
            </a:pPr>
            <a:r>
              <a:rPr dirty="0" smtClean="0" sz="1400" spc="0" u="heavy">
                <a:latin typeface="Andalus"/>
                <a:cs typeface="Andalus"/>
              </a:rPr>
              <a:t>Ari</a:t>
            </a:r>
            <a:r>
              <a:rPr dirty="0" smtClean="0" sz="1400" spc="-10" u="heavy">
                <a:latin typeface="Andalus"/>
                <a:cs typeface="Andalus"/>
              </a:rPr>
              <a:t>t</a:t>
            </a:r>
            <a:r>
              <a:rPr dirty="0" smtClean="0" sz="1400" spc="0" u="heavy">
                <a:latin typeface="Andalus"/>
                <a:cs typeface="Andalus"/>
              </a:rPr>
              <a:t>h</a:t>
            </a:r>
            <a:r>
              <a:rPr dirty="0" smtClean="0" sz="1400" spc="0" u="heavy">
                <a:latin typeface="Andalus"/>
                <a:cs typeface="Andalus"/>
              </a:rPr>
              <a:t>metic</a:t>
            </a:r>
            <a:r>
              <a:rPr dirty="0" smtClean="0" sz="1400" spc="0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O</a:t>
            </a:r>
            <a:r>
              <a:rPr dirty="0" smtClean="0" sz="1400" spc="-10" u="heavy">
                <a:latin typeface="Andalus"/>
                <a:cs typeface="Andalus"/>
              </a:rPr>
              <a:t>p</a:t>
            </a:r>
            <a:r>
              <a:rPr dirty="0" smtClean="0" sz="1400" spc="-15" u="heavy">
                <a:latin typeface="Andalus"/>
                <a:cs typeface="Andalus"/>
              </a:rPr>
              <a:t>e</a:t>
            </a:r>
            <a:r>
              <a:rPr dirty="0" smtClean="0" sz="1400" spc="0" u="heavy">
                <a:latin typeface="Andalus"/>
                <a:cs typeface="Andalus"/>
              </a:rPr>
              <a:t>ra</a:t>
            </a:r>
            <a:r>
              <a:rPr dirty="0" smtClean="0" sz="1400" spc="-5" u="heavy">
                <a:latin typeface="Andalus"/>
                <a:cs typeface="Andalus"/>
              </a:rPr>
              <a:t>t</a:t>
            </a:r>
            <a:r>
              <a:rPr dirty="0" smtClean="0" sz="1400" spc="5" u="heavy">
                <a:latin typeface="Andalus"/>
                <a:cs typeface="Andalus"/>
              </a:rPr>
              <a:t>o</a:t>
            </a:r>
            <a:r>
              <a:rPr dirty="0" smtClean="0" sz="1400" spc="0" u="heavy">
                <a:latin typeface="Andalus"/>
                <a:cs typeface="Andalus"/>
              </a:rPr>
              <a:t>rs</a:t>
            </a:r>
            <a:r>
              <a:rPr dirty="0" smtClean="0" sz="1400" spc="10" u="heavy">
                <a:latin typeface="Andalus"/>
                <a:cs typeface="Andalus"/>
              </a:rPr>
              <a:t>:</a:t>
            </a:r>
            <a:r>
              <a:rPr dirty="0" smtClean="0" sz="1400" spc="0" u="heavy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mtClean="0" sz="140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 al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iffe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etic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 lvl="3" marL="469900" indent="-229235">
              <a:lnSpc>
                <a:spcPts val="1610"/>
              </a:lnSpc>
              <a:buFont typeface="Wingdings"/>
              <a:buChar char=""/>
              <a:tabLst>
                <a:tab pos="4699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Mat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etic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endParaRPr sz="1400">
              <a:latin typeface="Times New Roman"/>
              <a:cs typeface="Times New Roman"/>
            </a:endParaRPr>
          </a:p>
          <a:p>
            <a:pPr lvl="3" marL="469900" indent="-229235">
              <a:lnSpc>
                <a:spcPts val="1620"/>
              </a:lnSpc>
              <a:buFont typeface="Wingdings"/>
              <a:buChar char=""/>
              <a:tabLst>
                <a:tab pos="4699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rray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ari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etic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endParaRPr sz="1400">
              <a:latin typeface="Times New Roman"/>
              <a:cs typeface="Times New Roman"/>
            </a:endParaRPr>
          </a:p>
          <a:p>
            <a:pPr marL="102235">
              <a:lnSpc>
                <a:spcPct val="100000"/>
              </a:lnSpc>
              <a:spcBef>
                <a:spcPts val="155"/>
              </a:spcBef>
            </a:pPr>
            <a:r>
              <a:rPr dirty="0" smtClean="0" sz="1450" spc="-25">
                <a:latin typeface="Andalus"/>
                <a:cs typeface="Andalus"/>
              </a:rPr>
              <a:t>2.4.1</a:t>
            </a:r>
            <a:r>
              <a:rPr dirty="0" smtClean="0" sz="1450" spc="-20">
                <a:latin typeface="Andalus"/>
                <a:cs typeface="Andalus"/>
              </a:rPr>
              <a:t>.</a:t>
            </a:r>
            <a:r>
              <a:rPr dirty="0" smtClean="0" sz="1450" spc="-35">
                <a:latin typeface="Andalus"/>
                <a:cs typeface="Andalus"/>
              </a:rPr>
              <a:t>1</a:t>
            </a:r>
            <a:r>
              <a:rPr dirty="0" smtClean="0" sz="1450" spc="-15">
                <a:latin typeface="Andalus"/>
                <a:cs typeface="Andalus"/>
              </a:rPr>
              <a:t> </a:t>
            </a:r>
            <a:r>
              <a:rPr dirty="0" smtClean="0" sz="1450" spc="-35">
                <a:latin typeface="Andalus"/>
                <a:cs typeface="Andalus"/>
              </a:rPr>
              <a:t>Mat</a:t>
            </a:r>
            <a:r>
              <a:rPr dirty="0" smtClean="0" sz="1450" spc="-30">
                <a:latin typeface="Andalus"/>
                <a:cs typeface="Andalus"/>
              </a:rPr>
              <a:t>r</a:t>
            </a:r>
            <a:r>
              <a:rPr dirty="0" smtClean="0" sz="1450" spc="-25">
                <a:latin typeface="Andalus"/>
                <a:cs typeface="Andalus"/>
              </a:rPr>
              <a:t>ix</a:t>
            </a:r>
            <a:r>
              <a:rPr dirty="0" smtClean="0" sz="1450" spc="-20">
                <a:latin typeface="Andalus"/>
                <a:cs typeface="Andalus"/>
              </a:rPr>
              <a:t> </a:t>
            </a:r>
            <a:r>
              <a:rPr dirty="0" smtClean="0" sz="1450" spc="-25">
                <a:latin typeface="Andalus"/>
                <a:cs typeface="Andalus"/>
              </a:rPr>
              <a:t>ari</a:t>
            </a:r>
            <a:r>
              <a:rPr dirty="0" smtClean="0" sz="1450" spc="-35">
                <a:latin typeface="Andalus"/>
                <a:cs typeface="Andalus"/>
              </a:rPr>
              <a:t>t</a:t>
            </a:r>
            <a:r>
              <a:rPr dirty="0" smtClean="0" sz="1450" spc="-45">
                <a:latin typeface="Andalus"/>
                <a:cs typeface="Andalus"/>
              </a:rPr>
              <a:t>h</a:t>
            </a:r>
            <a:r>
              <a:rPr dirty="0" smtClean="0" sz="1450" spc="-30">
                <a:latin typeface="Andalus"/>
                <a:cs typeface="Andalus"/>
              </a:rPr>
              <a:t>metic</a:t>
            </a:r>
            <a:r>
              <a:rPr dirty="0" smtClean="0" sz="1450" spc="-10">
                <a:latin typeface="Andalus"/>
                <a:cs typeface="Andalus"/>
              </a:rPr>
              <a:t> </a:t>
            </a:r>
            <a:r>
              <a:rPr dirty="0" smtClean="0" sz="1450" spc="-30">
                <a:latin typeface="Andalus"/>
                <a:cs typeface="Andalus"/>
              </a:rPr>
              <a:t>o</a:t>
            </a:r>
            <a:r>
              <a:rPr dirty="0" smtClean="0" sz="1450" spc="-45">
                <a:latin typeface="Andalus"/>
                <a:cs typeface="Andalus"/>
              </a:rPr>
              <a:t>p</a:t>
            </a:r>
            <a:r>
              <a:rPr dirty="0" smtClean="0" sz="1450" spc="-30">
                <a:latin typeface="Andalus"/>
                <a:cs typeface="Andalus"/>
              </a:rPr>
              <a:t>e</a:t>
            </a:r>
            <a:r>
              <a:rPr dirty="0" smtClean="0" sz="1450" spc="-35">
                <a:latin typeface="Andalus"/>
                <a:cs typeface="Andalus"/>
              </a:rPr>
              <a:t>r</a:t>
            </a:r>
            <a:r>
              <a:rPr dirty="0" smtClean="0" sz="1450" spc="-25">
                <a:latin typeface="Andalus"/>
                <a:cs typeface="Andalus"/>
              </a:rPr>
              <a:t>ation</a:t>
            </a:r>
            <a:r>
              <a:rPr dirty="0" smtClean="0" sz="1450" spc="5">
                <a:latin typeface="Andalus"/>
                <a:cs typeface="Andalus"/>
              </a:rPr>
              <a:t>:</a:t>
            </a:r>
            <a:r>
              <a:rPr dirty="0" smtClean="0" sz="1450" spc="-30">
                <a:latin typeface="Andalus"/>
                <a:cs typeface="Andalus"/>
              </a:rPr>
              <a:t>-</a:t>
            </a:r>
            <a:endParaRPr sz="1450">
              <a:latin typeface="Andalus"/>
              <a:cs typeface="Andalus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740528" y="3777868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 h="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4740528" y="4126864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 h="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457200" y="3926458"/>
            <a:ext cx="6647433" cy="0"/>
          </a:xfrm>
          <a:custGeom>
            <a:avLst/>
            <a:gdLst/>
            <a:ahLst/>
            <a:cxnLst/>
            <a:rect l="l" t="t" r="r" b="b"/>
            <a:pathLst>
              <a:path w="6647433" h="0">
                <a:moveTo>
                  <a:pt x="0" y="0"/>
                </a:moveTo>
                <a:lnTo>
                  <a:pt x="664743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457200" y="4275454"/>
            <a:ext cx="6647433" cy="0"/>
          </a:xfrm>
          <a:custGeom>
            <a:avLst/>
            <a:gdLst/>
            <a:ahLst/>
            <a:cxnLst/>
            <a:rect l="l" t="t" r="r" b="b"/>
            <a:pathLst>
              <a:path w="6647433" h="0">
                <a:moveTo>
                  <a:pt x="0" y="0"/>
                </a:moveTo>
                <a:lnTo>
                  <a:pt x="6647433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444500" y="5716142"/>
            <a:ext cx="2155190" cy="24707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 u="heavy">
                <a:latin typeface="Times New Roman"/>
                <a:cs typeface="Times New Roman"/>
              </a:rPr>
              <a:t>E</a:t>
            </a:r>
            <a:r>
              <a:rPr dirty="0" smtClean="0" sz="1400" spc="-10" b="1" u="heavy">
                <a:latin typeface="Times New Roman"/>
                <a:cs typeface="Times New Roman"/>
              </a:rPr>
              <a:t>x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pl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5" b="1" u="heavy">
                <a:latin typeface="Times New Roman"/>
                <a:cs typeface="Times New Roman"/>
              </a:rPr>
              <a:t>s</a:t>
            </a:r>
            <a:r>
              <a:rPr dirty="0" smtClean="0" sz="1400" spc="5" b="1" u="heavy">
                <a:latin typeface="Times New Roman"/>
                <a:cs typeface="Times New Roman"/>
              </a:rPr>
              <a:t>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85"/>
              </a:lnSpc>
            </a:pPr>
            <a:r>
              <a:rPr dirty="0" smtClean="0" sz="1400" spc="5">
                <a:latin typeface="Times New Roman"/>
                <a:cs typeface="Times New Roman"/>
              </a:rPr>
              <a:t>1.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43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1/(2</a:t>
            </a:r>
            <a:r>
              <a:rPr dirty="0" smtClean="0" sz="1400" spc="-10">
                <a:latin typeface="Times New Roman"/>
                <a:cs typeface="Times New Roman"/>
              </a:rPr>
              <a:t>+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^</a:t>
            </a:r>
            <a:r>
              <a:rPr dirty="0" smtClean="0" sz="1400" spc="0">
                <a:latin typeface="Times New Roman"/>
                <a:cs typeface="Times New Roman"/>
              </a:rPr>
              <a:t>2)</a:t>
            </a:r>
            <a:r>
              <a:rPr dirty="0" smtClean="0" sz="1400" spc="-15">
                <a:latin typeface="Times New Roman"/>
                <a:cs typeface="Times New Roman"/>
              </a:rPr>
              <a:t>+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/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-10">
                <a:latin typeface="Times New Roman"/>
                <a:cs typeface="Times New Roman"/>
              </a:rPr>
              <a:t>*</a:t>
            </a:r>
            <a:r>
              <a:rPr dirty="0" smtClean="0" sz="1400" spc="0">
                <a:latin typeface="Times New Roman"/>
                <a:cs typeface="Times New Roman"/>
              </a:rPr>
              <a:t>6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7</a:t>
            </a:r>
            <a:endParaRPr sz="1400">
              <a:latin typeface="Times New Roman"/>
              <a:cs typeface="Times New Roman"/>
            </a:endParaRPr>
          </a:p>
          <a:p>
            <a:pPr marL="12700" marR="1652270">
              <a:lnSpc>
                <a:spcPts val="1610"/>
              </a:lnSpc>
              <a:spcBef>
                <a:spcPts val="50"/>
              </a:spcBef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 0.</a:t>
            </a:r>
            <a:r>
              <a:rPr dirty="0" smtClean="0" sz="1400" spc="-10">
                <a:latin typeface="Times New Roman"/>
                <a:cs typeface="Times New Roman"/>
              </a:rPr>
              <a:t>7</a:t>
            </a:r>
            <a:r>
              <a:rPr dirty="0" smtClean="0" sz="1400" spc="0">
                <a:latin typeface="Times New Roman"/>
                <a:cs typeface="Times New Roman"/>
              </a:rPr>
              <a:t>7</a:t>
            </a:r>
            <a:r>
              <a:rPr dirty="0" smtClean="0" sz="1400" spc="-10">
                <a:latin typeface="Times New Roman"/>
                <a:cs typeface="Times New Roman"/>
              </a:rPr>
              <a:t>6</a:t>
            </a:r>
            <a:r>
              <a:rPr dirty="0" smtClean="0" sz="1400" spc="0">
                <a:latin typeface="Times New Roman"/>
                <a:cs typeface="Times New Roman"/>
              </a:rPr>
              <a:t>6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if par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issi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2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&gt;&gt;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/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+3</a:t>
            </a:r>
            <a:r>
              <a:rPr dirty="0" smtClean="0" sz="1400" spc="-10">
                <a:latin typeface="Times New Roman"/>
                <a:cs typeface="Times New Roman"/>
              </a:rPr>
              <a:t>^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15">
                <a:latin typeface="Times New Roman"/>
                <a:cs typeface="Times New Roman"/>
              </a:rPr>
              <a:t>+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/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-10">
                <a:latin typeface="Times New Roman"/>
                <a:cs typeface="Times New Roman"/>
              </a:rPr>
              <a:t>*</a:t>
            </a:r>
            <a:r>
              <a:rPr dirty="0" smtClean="0" sz="1400" spc="0">
                <a:latin typeface="Times New Roman"/>
                <a:cs typeface="Times New Roman"/>
              </a:rPr>
              <a:t>6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7</a:t>
            </a:r>
            <a:endParaRPr sz="1400">
              <a:latin typeface="Times New Roman"/>
              <a:cs typeface="Times New Roman"/>
            </a:endParaRPr>
          </a:p>
          <a:p>
            <a:pPr marL="56515" marR="1520190" indent="-44450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 10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8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7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44500" y="8446261"/>
            <a:ext cx="16002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2.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99591" y="8391905"/>
            <a:ext cx="41592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02590" algn="l"/>
              </a:tabLst>
            </a:pPr>
            <a:r>
              <a:rPr dirty="0" smtClean="0" sz="1000" spc="15" u="heavy">
                <a:latin typeface="Cambria Math"/>
                <a:cs typeface="Cambria Math"/>
              </a:rPr>
              <a:t> </a:t>
            </a:r>
            <a:r>
              <a:rPr dirty="0" smtClean="0" sz="1000" spc="-10" u="heavy">
                <a:latin typeface="Cambria Math"/>
                <a:cs typeface="Cambria Math"/>
              </a:rPr>
              <a:t>�</a:t>
            </a:r>
            <a:r>
              <a:rPr dirty="0" smtClean="0" sz="1000" spc="-5" u="heavy">
                <a:latin typeface="Cambria Math"/>
                <a:cs typeface="Cambria Math"/>
              </a:rPr>
              <a:t> </a:t>
            </a:r>
            <a:r>
              <a:rPr dirty="0" smtClean="0" sz="1000" spc="-5" u="heavy">
                <a:latin typeface="Cambria Math"/>
                <a:cs typeface="Cambria Math"/>
              </a:rPr>
              <a:t> </a:t>
            </a:r>
            <a:r>
              <a:rPr dirty="0" smtClean="0" sz="1000" spc="100" u="heavy">
                <a:latin typeface="Cambria Math"/>
                <a:cs typeface="Cambria Math"/>
              </a:rPr>
              <a:t> </a:t>
            </a:r>
            <a:r>
              <a:rPr dirty="0" smtClean="0" sz="1000" spc="-25" u="heavy">
                <a:latin typeface="Cambria Math"/>
                <a:cs typeface="Cambria Math"/>
              </a:rPr>
              <a:t>−</a:t>
            </a:r>
            <a:r>
              <a:rPr dirty="0" smtClean="0" sz="1000" spc="0" u="heavy">
                <a:latin typeface="Cambria Math"/>
                <a:cs typeface="Cambria Math"/>
              </a:rPr>
              <a:t> </a:t>
            </a:r>
            <a:r>
              <a:rPr dirty="0" smtClean="0" sz="1000" spc="-10" u="heavy">
                <a:latin typeface="Cambria Math"/>
                <a:cs typeface="Cambria Math"/>
              </a:rPr>
              <a:t>�</a:t>
            </a:r>
            <a:r>
              <a:rPr dirty="0" smtClean="0" sz="1000" spc="-5" u="heavy">
                <a:latin typeface="Cambria Math"/>
                <a:cs typeface="Cambria Math"/>
              </a:rPr>
              <a:t> </a:t>
            </a:r>
            <a:r>
              <a:rPr dirty="0" smtClean="0" sz="1000" spc="-5" u="heavy">
                <a:latin typeface="Cambria Math"/>
                <a:cs typeface="Cambria Math"/>
              </a:rPr>
              <a:t>	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85240" y="8370061"/>
            <a:ext cx="324485" cy="1339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50190" algn="l"/>
              </a:tabLst>
            </a:pPr>
            <a:r>
              <a:rPr dirty="0" smtClean="0" sz="800" spc="30">
                <a:latin typeface="Cambria Math"/>
                <a:cs typeface="Cambria Math"/>
              </a:rPr>
              <a:t>2</a:t>
            </a:r>
            <a:r>
              <a:rPr dirty="0" smtClean="0" sz="800" spc="30">
                <a:latin typeface="Cambria Math"/>
                <a:cs typeface="Cambria Math"/>
              </a:rPr>
              <a:t>	</a:t>
            </a:r>
            <a:r>
              <a:rPr dirty="0" smtClean="0" sz="800" spc="30">
                <a:latin typeface="Cambria Math"/>
                <a:cs typeface="Cambria Math"/>
              </a:rPr>
              <a:t>2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99591" y="8586978"/>
            <a:ext cx="41592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𝑑</a:t>
            </a:r>
            <a:r>
              <a:rPr dirty="0" smtClean="0" baseline="20833" sz="1200" spc="97">
                <a:latin typeface="Cambria Math"/>
                <a:cs typeface="Cambria Math"/>
              </a:rPr>
              <a:t>2</a:t>
            </a:r>
            <a:r>
              <a:rPr dirty="0" smtClean="0" sz="1000" spc="-20">
                <a:latin typeface="Cambria Math"/>
                <a:cs typeface="Cambria Math"/>
              </a:rPr>
              <a:t>+</a:t>
            </a:r>
            <a:r>
              <a:rPr dirty="0" smtClean="0" sz="1000" spc="15">
                <a:latin typeface="Cambria Math"/>
                <a:cs typeface="Cambria Math"/>
              </a:rPr>
              <a:t>17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44500" y="8916669"/>
            <a:ext cx="1668145" cy="6223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&gt;&gt;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(a</a:t>
            </a:r>
            <a:r>
              <a:rPr dirty="0" smtClean="0" sz="1400" spc="-10">
                <a:latin typeface="Times New Roman"/>
                <a:cs typeface="Times New Roman"/>
              </a:rPr>
              <a:t>^</a:t>
            </a: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^</a:t>
            </a: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-15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/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^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15">
                <a:latin typeface="Times New Roman"/>
                <a:cs typeface="Times New Roman"/>
              </a:rPr>
              <a:t>+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7)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3</a:t>
            </a:r>
            <a:r>
              <a:rPr dirty="0" smtClean="0" sz="1400" spc="-15">
                <a:latin typeface="Times New Roman"/>
                <a:cs typeface="Times New Roman"/>
              </a:rPr>
              <a:t>+</a:t>
            </a:r>
            <a:r>
              <a:rPr dirty="0" smtClean="0" sz="1400" spc="0">
                <a:latin typeface="Times New Roman"/>
                <a:cs typeface="Times New Roman"/>
              </a:rPr>
              <a:t>2i</a:t>
            </a:r>
            <a:r>
              <a:rPr dirty="0" smtClean="0" sz="1400" spc="-15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+(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+4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&gt;&gt; 3</a:t>
            </a:r>
            <a:r>
              <a:rPr dirty="0" smtClean="0" sz="1400" spc="-10">
                <a:latin typeface="Times New Roman"/>
                <a:cs typeface="Times New Roman"/>
              </a:rPr>
              <a:t>+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+5</a:t>
            </a:r>
            <a:r>
              <a:rPr dirty="0" smtClean="0" sz="1400" spc="-15">
                <a:latin typeface="Times New Roman"/>
                <a:cs typeface="Times New Roman"/>
              </a:rPr>
              <a:t>+</a:t>
            </a:r>
            <a:r>
              <a:rPr dirty="0" smtClean="0" sz="1400" spc="0">
                <a:latin typeface="Times New Roman"/>
                <a:cs typeface="Times New Roman"/>
              </a:rPr>
              <a:t>4j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914400" y="5929884"/>
            <a:ext cx="1158293" cy="48567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24" name="object 2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635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1</a:t>
            </a:fld>
            <a:endParaRPr sz="1100">
              <a:latin typeface="Andalus"/>
              <a:cs typeface="Andalus"/>
            </a:endParaRPr>
          </a:p>
        </p:txBody>
      </p: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456565" y="2852292"/>
          <a:ext cx="6648703" cy="26793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24738"/>
                <a:gridCol w="644652"/>
                <a:gridCol w="1228724"/>
                <a:gridCol w="1085341"/>
                <a:gridCol w="487395"/>
                <a:gridCol w="588549"/>
                <a:gridCol w="926973"/>
                <a:gridCol w="854963"/>
              </a:tblGrid>
              <a:tr h="181355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pr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1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op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tor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tl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b fu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riptions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Al</a:t>
                      </a:r>
                      <a:r>
                        <a:rPr dirty="0" smtClean="0" sz="1200" spc="-15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1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ic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fo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m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tl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b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Ans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1355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+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plus(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,b)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Addition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12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1356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minus(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,b)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Subtr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9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9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5928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*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mtim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s(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,b)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Multiplic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dirty="0" smtClean="0" sz="1200" spc="-5">
                          <a:latin typeface="Cambria Math"/>
                          <a:cs typeface="Cambria Math"/>
                        </a:rPr>
                        <a:t>×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25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5*25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125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9334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/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mrdivid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,b)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Division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T w="736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Cambria Math"/>
                          <a:cs typeface="Cambria Math"/>
                        </a:rPr>
                        <a:t>1</a:t>
                      </a:r>
                      <a:endParaRPr sz="1200">
                        <a:latin typeface="Cambria Math"/>
                        <a:cs typeface="Cambria Math"/>
                      </a:endParaRPr>
                    </a:p>
                    <a:p>
                      <a:pPr marL="8890">
                        <a:lnSpc>
                          <a:spcPts val="1345"/>
                        </a:lnSpc>
                        <a:spcBef>
                          <a:spcPts val="275"/>
                        </a:spcBef>
                      </a:pPr>
                      <a:r>
                        <a:rPr dirty="0" smtClean="0" sz="1200">
                          <a:latin typeface="Cambria Math"/>
                          <a:cs typeface="Cambria Math"/>
                        </a:rPr>
                        <a:t>2</a:t>
                      </a:r>
                      <a:endParaRPr sz="12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 spc="1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mtClean="0" sz="1200" spc="-25">
                          <a:latin typeface="Times New Roman"/>
                          <a:cs typeface="Times New Roman"/>
                        </a:rPr>
                        <a:t>\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0.5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346813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\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mldivid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,b)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 spc="-15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ft division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Cambria Math"/>
                          <a:cs typeface="Cambria Math"/>
                        </a:rPr>
                        <a:t>4</a:t>
                      </a:r>
                      <a:endParaRPr sz="1200">
                        <a:latin typeface="Cambria Math"/>
                        <a:cs typeface="Cambria Math"/>
                      </a:endParaRPr>
                    </a:p>
                    <a:p>
                      <a:pPr marL="8890">
                        <a:lnSpc>
                          <a:spcPts val="1325"/>
                        </a:lnSpc>
                        <a:spcBef>
                          <a:spcPts val="275"/>
                        </a:spcBef>
                      </a:pPr>
                      <a:r>
                        <a:rPr dirty="0" smtClean="0" sz="1200">
                          <a:latin typeface="Cambria Math"/>
                          <a:cs typeface="Cambria Math"/>
                        </a:rPr>
                        <a:t>2</a:t>
                      </a:r>
                      <a:endParaRPr sz="12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R w="7366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4/2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72056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^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mpow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mtClean="0" sz="1200" spc="1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Pow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baseline="-20833" sz="180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mtClean="0" sz="800">
                          <a:latin typeface="Times New Roman"/>
                          <a:cs typeface="Times New Roman"/>
                        </a:rPr>
                        <a:t>2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7366">
                      <a:solidFill>
                        <a:srgbClr val="000000"/>
                      </a:solidFill>
                      <a:prstDash val="solid"/>
                    </a:lnR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3^2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1876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'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tr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nspose(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64769" marR="421005">
                        <a:lnSpc>
                          <a:spcPts val="138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Compl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onjugate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 tr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nspose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5j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smtClean="0" baseline="31250" sz="1200" spc="0">
                          <a:latin typeface="Times New Roman"/>
                          <a:cs typeface="Times New Roman"/>
                        </a:rPr>
                        <a:t>t</a:t>
                      </a:r>
                      <a:endParaRPr baseline="31250"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baseline="31250"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5*j'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2.000-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4769">
                        <a:lnSpc>
                          <a:spcPts val="138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5.000j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1876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( 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marR="379095">
                        <a:lnSpc>
                          <a:spcPts val="138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Sp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luation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 ord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(3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smtClean="0" sz="1200" spc="0">
                          <a:latin typeface="Cambria Math"/>
                          <a:cs typeface="Cambria Math"/>
                        </a:rPr>
                        <a:t>×</a:t>
                      </a:r>
                      <a:r>
                        <a:rPr dirty="0" smtClean="0" sz="1200" spc="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200" spc="0">
                          <a:latin typeface="Cambria Math"/>
                          <a:cs typeface="Cambria Math"/>
                        </a:rPr>
                        <a:t>2</a:t>
                      </a:r>
                      <a:endParaRPr sz="12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(3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1)*2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577595"/>
            <a:ext cx="2433955" cy="6146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7500"/>
              </a:lnSpc>
            </a:pPr>
            <a:r>
              <a:rPr dirty="0" smtClean="0" sz="1200" i="1">
                <a:latin typeface="Monotype Corsiva"/>
                <a:cs typeface="Monotype Corsiva"/>
              </a:rPr>
              <a:t>Dept.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C</a:t>
            </a:r>
            <a:r>
              <a:rPr dirty="0" smtClean="0" sz="1200" spc="5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mmunication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Engineering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C</a:t>
            </a:r>
            <a:r>
              <a:rPr dirty="0" smtClean="0" sz="1200" spc="-5" i="1">
                <a:latin typeface="Monotype Corsiva"/>
                <a:cs typeface="Monotype Corsiva"/>
              </a:rPr>
              <a:t>ollege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E</a:t>
            </a:r>
            <a:r>
              <a:rPr dirty="0" smtClean="0" sz="1200" spc="10" i="1">
                <a:latin typeface="Monotype Corsiva"/>
                <a:cs typeface="Monotype Corsiva"/>
              </a:rPr>
              <a:t>n</a:t>
            </a:r>
            <a:r>
              <a:rPr dirty="0" smtClean="0" sz="1200" spc="-5" i="1">
                <a:latin typeface="Monotype Corsiva"/>
                <a:cs typeface="Monotype Corsiva"/>
              </a:rPr>
              <a:t>gineering-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University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D</a:t>
            </a:r>
            <a:r>
              <a:rPr dirty="0" smtClean="0" sz="1200" spc="5" i="1">
                <a:latin typeface="Monotype Corsiva"/>
                <a:cs typeface="Monotype Corsiva"/>
              </a:rPr>
              <a:t>i</a:t>
            </a:r>
            <a:r>
              <a:rPr dirty="0" smtClean="0" sz="1200" spc="-5" i="1">
                <a:latin typeface="Monotype Corsiva"/>
                <a:cs typeface="Monotype Corsiva"/>
              </a:rPr>
              <a:t>yala</a:t>
            </a:r>
            <a:r>
              <a:rPr dirty="0" smtClean="0" sz="1200" spc="-5" i="1">
                <a:latin typeface="Monotype Corsiva"/>
                <a:cs typeface="Monotype Corsiva"/>
              </a:rPr>
              <a:t> Lecture</a:t>
            </a:r>
            <a:r>
              <a:rPr dirty="0" smtClean="0" sz="1200" spc="-5" i="1">
                <a:latin typeface="Monotype Corsiva"/>
                <a:cs typeface="Monotype Corsiva"/>
              </a:rPr>
              <a:t> N</a:t>
            </a:r>
            <a:r>
              <a:rPr dirty="0" smtClean="0" sz="1200" spc="10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.: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1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89016" y="591311"/>
            <a:ext cx="1858645" cy="6007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91440">
              <a:lnSpc>
                <a:spcPct val="100000"/>
              </a:lnSpc>
            </a:pPr>
            <a:r>
              <a:rPr dirty="0" smtClean="0" sz="1200" spc="-10" i="1">
                <a:latin typeface="Monotype Corsiva"/>
                <a:cs typeface="Monotype Corsiva"/>
              </a:rPr>
              <a:t>2</a:t>
            </a:r>
            <a:r>
              <a:rPr dirty="0" smtClean="0" baseline="20833" sz="1200" spc="-15" i="1">
                <a:latin typeface="Monotype Corsiva"/>
                <a:cs typeface="Monotype Corsiva"/>
              </a:rPr>
              <a:t>nd</a:t>
            </a:r>
            <a:r>
              <a:rPr dirty="0" smtClean="0" baseline="20833" sz="1200" spc="120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y</a:t>
            </a:r>
            <a:r>
              <a:rPr dirty="0" smtClean="0" sz="1200" spc="-5" i="1">
                <a:latin typeface="Monotype Corsiva"/>
                <a:cs typeface="Monotype Corsiva"/>
              </a:rPr>
              <a:t>ear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Class</a:t>
            </a:r>
            <a:endParaRPr sz="1200">
              <a:latin typeface="Monotype Corsiva"/>
              <a:cs typeface="Monotype Corsiva"/>
            </a:endParaRPr>
          </a:p>
          <a:p>
            <a:pPr marL="12700" marR="12700" indent="12065">
              <a:lnSpc>
                <a:spcPct val="107500"/>
              </a:lnSpc>
            </a:pPr>
            <a:r>
              <a:rPr dirty="0" smtClean="0" sz="1200" i="1">
                <a:latin typeface="Monotype Corsiva"/>
                <a:cs typeface="Monotype Corsiva"/>
              </a:rPr>
              <a:t>MATLAB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p</a:t>
            </a:r>
            <a:r>
              <a:rPr dirty="0" smtClean="0" sz="1200" spc="5" i="1">
                <a:latin typeface="Monotype Corsiva"/>
                <a:cs typeface="Monotype Corsiva"/>
              </a:rPr>
              <a:t>r</a:t>
            </a:r>
            <a:r>
              <a:rPr dirty="0" smtClean="0" sz="1200" spc="-5" i="1">
                <a:latin typeface="Monotype Corsiva"/>
                <a:cs typeface="Monotype Corsiva"/>
              </a:rPr>
              <a:t>ogramming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language</a:t>
            </a:r>
            <a:r>
              <a:rPr dirty="0" smtClean="0" sz="1200" spc="-5" i="1">
                <a:latin typeface="Monotype Corsiva"/>
                <a:cs typeface="Monotype Corsiva"/>
              </a:rPr>
              <a:t> Lec.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Jinan</a:t>
            </a:r>
            <a:r>
              <a:rPr dirty="0" smtClean="0" sz="1200" spc="10" i="1">
                <a:latin typeface="Monotype Corsiva"/>
                <a:cs typeface="Monotype Corsiva"/>
              </a:rPr>
              <a:t> </a:t>
            </a:r>
            <a:r>
              <a:rPr dirty="0" smtClean="0" sz="1200" spc="0" i="1">
                <a:latin typeface="Monotype Corsiva"/>
                <a:cs typeface="Monotype Corsiva"/>
              </a:rPr>
              <a:t>N.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Shehab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126136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122859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40436" y="9763962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40436" y="979672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293364" y="289559"/>
            <a:ext cx="1036319" cy="839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44500" y="1278381"/>
            <a:ext cx="1676400" cy="8242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495934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 8.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5">
                <a:latin typeface="Times New Roman"/>
                <a:cs typeface="Times New Roman"/>
              </a:rPr>
              <a:t>+</a:t>
            </a:r>
            <a:r>
              <a:rPr dirty="0" smtClean="0" sz="1400" spc="0">
                <a:latin typeface="Times New Roman"/>
                <a:cs typeface="Times New Roman"/>
              </a:rPr>
              <a:t>6.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400"/>
              </a:lnSpc>
              <a:spcBef>
                <a:spcPts val="93"/>
              </a:spcBef>
            </a:pPr>
            <a:endParaRPr sz="14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4.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ve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17650" y="2210561"/>
            <a:ext cx="38925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𝑐4</a:t>
            </a:r>
            <a:r>
              <a:rPr dirty="0" smtClean="0" sz="1400" spc="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930654" y="2074926"/>
            <a:ext cx="74612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𝑐1</a:t>
            </a:r>
            <a:r>
              <a:rPr dirty="0" smtClean="0" sz="1400" spc="-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𝑐</a:t>
            </a:r>
            <a:r>
              <a:rPr dirty="0" smtClean="0" sz="1400" spc="5">
                <a:latin typeface="Cambria Math"/>
                <a:cs typeface="Cambria Math"/>
              </a:rPr>
              <a:t>2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200401" y="2329433"/>
            <a:ext cx="20701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𝑐3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943354" y="2338069"/>
            <a:ext cx="719632" cy="0"/>
          </a:xfrm>
          <a:custGeom>
            <a:avLst/>
            <a:gdLst/>
            <a:ahLst/>
            <a:cxnLst/>
            <a:rect l="l" t="t" r="r" b="b"/>
            <a:pathLst>
              <a:path w="719632" h="0">
                <a:moveTo>
                  <a:pt x="0" y="0"/>
                </a:moveTo>
                <a:lnTo>
                  <a:pt x="719632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2718942" y="2210561"/>
            <a:ext cx="332740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ℎ𝑒𝑟𝑒𝑐1</a:t>
            </a:r>
            <a:r>
              <a:rPr dirty="0" smtClean="0" sz="1400" spc="6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𝑗2,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𝑐2</a:t>
            </a:r>
            <a:r>
              <a:rPr dirty="0" smtClean="0" sz="1400" spc="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𝑗9,</a:t>
            </a:r>
            <a:r>
              <a:rPr dirty="0" smtClean="0" sz="1400" spc="-9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𝑐3</a:t>
            </a:r>
            <a:r>
              <a:rPr dirty="0" smtClean="0" sz="1400" spc="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𝑗1.4</a:t>
            </a:r>
            <a:r>
              <a:rPr dirty="0" smtClean="0" sz="1400" spc="-10">
                <a:latin typeface="Cambria Math"/>
                <a:cs typeface="Cambria Math"/>
              </a:rPr>
              <a:t>1</a:t>
            </a:r>
            <a:r>
              <a:rPr dirty="0" smtClean="0" sz="1400" spc="0">
                <a:latin typeface="Cambria Math"/>
                <a:cs typeface="Cambria Math"/>
              </a:rPr>
              <a:t>4</a:t>
            </a:r>
            <a:r>
              <a:rPr dirty="0" smtClean="0" sz="1400" spc="5">
                <a:latin typeface="Cambria Math"/>
                <a:cs typeface="Cambria Math"/>
              </a:rPr>
              <a:t>2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44500" y="2699765"/>
            <a:ext cx="6672580" cy="43865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4176395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&gt;&gt;c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-15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5">
                <a:latin typeface="Times New Roman"/>
                <a:cs typeface="Times New Roman"/>
              </a:rPr>
              <a:t>+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*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5">
                <a:latin typeface="Times New Roman"/>
                <a:cs typeface="Times New Roman"/>
              </a:rPr>
              <a:t>=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9</a:t>
            </a:r>
            <a:r>
              <a:rPr dirty="0" smtClean="0" sz="1400" spc="-10">
                <a:latin typeface="Times New Roman"/>
                <a:cs typeface="Times New Roman"/>
              </a:rPr>
              <a:t>*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c3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 marR="5417820">
              <a:lnSpc>
                <a:spcPts val="1610"/>
              </a:lnSpc>
              <a:spcBef>
                <a:spcPts val="5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&gt;&gt;c</a:t>
            </a:r>
            <a:r>
              <a:rPr dirty="0" smtClean="0" sz="1400" spc="5">
                <a:latin typeface="Times New Roman"/>
                <a:cs typeface="Times New Roman"/>
              </a:rPr>
              <a:t>4</a:t>
            </a:r>
            <a:r>
              <a:rPr dirty="0" smtClean="0" sz="1400" spc="-15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(c</a:t>
            </a:r>
            <a:r>
              <a:rPr dirty="0" smtClean="0" sz="1400" spc="-5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2)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c3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5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algn="just" marL="12700" marR="5512435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-4.</a:t>
            </a:r>
            <a:r>
              <a:rPr dirty="0" smtClean="0" sz="1400" spc="-10">
                <a:latin typeface="Times New Roman"/>
                <a:cs typeface="Times New Roman"/>
              </a:rPr>
              <a:t>9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9</a:t>
            </a:r>
            <a:r>
              <a:rPr dirty="0" smtClean="0" sz="1400" spc="10">
                <a:latin typeface="Times New Roman"/>
                <a:cs typeface="Times New Roman"/>
              </a:rPr>
              <a:t>8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7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7</a:t>
            </a:r>
            <a:r>
              <a:rPr dirty="0" smtClean="0" sz="1400" spc="0">
                <a:latin typeface="Times New Roman"/>
                <a:cs typeface="Times New Roman"/>
              </a:rPr>
              <a:t>1i</a:t>
            </a:r>
            <a:endParaRPr sz="1400">
              <a:latin typeface="Times New Roman"/>
              <a:cs typeface="Times New Roman"/>
            </a:endParaRPr>
          </a:p>
          <a:p>
            <a:pPr algn="just" marL="12700" marR="5336540">
              <a:lnSpc>
                <a:spcPts val="1635"/>
              </a:lnSpc>
            </a:pPr>
            <a:r>
              <a:rPr dirty="0" smtClean="0" sz="1400">
                <a:latin typeface="Times New Roman"/>
                <a:cs typeface="Times New Roman"/>
              </a:rPr>
              <a:t>5.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3</a:t>
            </a:r>
            <a:r>
              <a:rPr dirty="0" smtClean="0" baseline="30864" sz="1350" spc="-15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-(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+4</a:t>
            </a:r>
            <a:r>
              <a:rPr dirty="0" smtClean="0" sz="1400" spc="-15">
                <a:latin typeface="Times New Roman"/>
                <a:cs typeface="Times New Roman"/>
              </a:rPr>
              <a:t>)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15">
                <a:latin typeface="Times New Roman"/>
                <a:cs typeface="Times New Roman"/>
              </a:rPr>
              <a:t>+</a:t>
            </a:r>
            <a:r>
              <a:rPr dirty="0" smtClean="0" sz="1400" spc="-5">
                <a:latin typeface="Times New Roman"/>
                <a:cs typeface="Times New Roman"/>
              </a:rPr>
              <a:t>6</a:t>
            </a:r>
            <a:r>
              <a:rPr dirty="0" smtClean="0" sz="1400" spc="-10">
                <a:latin typeface="Cambria Math"/>
                <a:cs typeface="Cambria Math"/>
              </a:rPr>
              <a:t>×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endParaRPr sz="1400">
              <a:latin typeface="Times New Roman"/>
              <a:cs typeface="Times New Roman"/>
            </a:endParaRPr>
          </a:p>
          <a:p>
            <a:pPr algn="just" marL="12700" marR="5191125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3</a:t>
            </a:r>
            <a:r>
              <a:rPr dirty="0" smtClean="0" sz="1400" spc="-10">
                <a:latin typeface="Times New Roman"/>
                <a:cs typeface="Times New Roman"/>
              </a:rPr>
              <a:t>^</a:t>
            </a: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-15">
                <a:latin typeface="Times New Roman"/>
                <a:cs typeface="Times New Roman"/>
              </a:rPr>
              <a:t>+</a:t>
            </a:r>
            <a:r>
              <a:rPr dirty="0" smtClean="0" sz="1400" spc="0">
                <a:latin typeface="Times New Roman"/>
                <a:cs typeface="Times New Roman"/>
              </a:rPr>
              <a:t>4)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15">
                <a:latin typeface="Times New Roman"/>
                <a:cs typeface="Times New Roman"/>
              </a:rPr>
              <a:t>+</a:t>
            </a:r>
            <a:r>
              <a:rPr dirty="0" smtClean="0" sz="1400" spc="-10">
                <a:latin typeface="Times New Roman"/>
                <a:cs typeface="Times New Roman"/>
              </a:rPr>
              <a:t>6</a:t>
            </a:r>
            <a:r>
              <a:rPr dirty="0" smtClean="0" sz="1400" spc="0">
                <a:latin typeface="Times New Roman"/>
                <a:cs typeface="Times New Roman"/>
              </a:rPr>
              <a:t>*3</a:t>
            </a:r>
            <a:endParaRPr sz="1400">
              <a:latin typeface="Times New Roman"/>
              <a:cs typeface="Times New Roman"/>
            </a:endParaRPr>
          </a:p>
          <a:p>
            <a:pPr marL="12700" marR="608139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 22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  <a:p>
            <a:pPr marL="12700" marR="8572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 pr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v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lue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va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an</a:t>
            </a:r>
            <a:r>
              <a:rPr dirty="0" smtClean="0" sz="1400" spc="5" b="1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If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0">
                <a:latin typeface="Times New Roman"/>
                <a:cs typeface="Times New Roman"/>
              </a:rPr>
              <a:t> per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fur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ca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v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ble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ret</a:t>
            </a:r>
            <a:r>
              <a:rPr dirty="0" smtClean="0" sz="1400" spc="-1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endParaRPr sz="1400">
              <a:latin typeface="Times New Roman"/>
              <a:cs typeface="Times New Roman"/>
            </a:endParaRPr>
          </a:p>
          <a:p>
            <a:pPr marL="12700" marR="186055">
              <a:lnSpc>
                <a:spcPts val="1610"/>
              </a:lnSpc>
              <a:spcBef>
                <a:spcPts val="10"/>
              </a:spcBef>
            </a:pPr>
            <a:r>
              <a:rPr dirty="0" smtClean="0" sz="140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For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pute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sum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35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 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uare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0">
                <a:latin typeface="Times New Roman"/>
                <a:cs typeface="Times New Roman"/>
              </a:rPr>
              <a:t> 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as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1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 marR="528256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^</a:t>
            </a:r>
            <a:r>
              <a:rPr dirty="0" smtClean="0" sz="1400" spc="0">
                <a:latin typeface="Times New Roman"/>
                <a:cs typeface="Times New Roman"/>
              </a:rPr>
              <a:t>2+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t(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ns=</a:t>
            </a:r>
            <a:endParaRPr sz="1400">
              <a:latin typeface="Times New Roman"/>
              <a:cs typeface="Times New Roman"/>
            </a:endParaRPr>
          </a:p>
          <a:p>
            <a:pPr algn="just" marL="12700" marR="594614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5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0.</a:t>
            </a:r>
            <a:r>
              <a:rPr dirty="0" smtClean="0" sz="1400" spc="-10">
                <a:latin typeface="Times New Roman"/>
                <a:cs typeface="Times New Roman"/>
              </a:rPr>
              <a:t>9</a:t>
            </a:r>
            <a:r>
              <a:rPr dirty="0" smtClean="0" sz="1400" spc="-10">
                <a:latin typeface="Times New Roman"/>
                <a:cs typeface="Times New Roman"/>
              </a:rPr>
              <a:t>9</a:t>
            </a:r>
            <a:r>
              <a:rPr dirty="0" smtClean="0" sz="1400" spc="0">
                <a:latin typeface="Times New Roman"/>
                <a:cs typeface="Times New Roman"/>
              </a:rPr>
              <a:t>34.</a:t>
            </a:r>
            <a:endParaRPr sz="1400">
              <a:latin typeface="Times New Roman"/>
              <a:cs typeface="Times New Roman"/>
            </a:endParaRPr>
          </a:p>
          <a:p>
            <a:pPr algn="just" marL="12700" marR="4631690">
              <a:lnSpc>
                <a:spcPct val="100000"/>
              </a:lnSpc>
              <a:spcBef>
                <a:spcPts val="200"/>
              </a:spcBef>
            </a:pPr>
            <a:r>
              <a:rPr dirty="0" smtClean="0" sz="1400" u="heavy">
                <a:latin typeface="Andalus"/>
                <a:cs typeface="Andalus"/>
              </a:rPr>
              <a:t>2</a:t>
            </a:r>
            <a:r>
              <a:rPr dirty="0" smtClean="0" sz="1400" u="heavy">
                <a:latin typeface="Andalus"/>
                <a:cs typeface="Andalus"/>
              </a:rPr>
              <a:t>.4.2</a:t>
            </a:r>
            <a:r>
              <a:rPr dirty="0" smtClean="0" sz="1400" u="heavy">
                <a:latin typeface="Andalus"/>
                <a:cs typeface="Andalus"/>
              </a:rPr>
              <a:t> </a:t>
            </a:r>
            <a:r>
              <a:rPr dirty="0" smtClean="0" sz="1400" spc="-5" u="heavy">
                <a:latin typeface="Andalus"/>
                <a:cs typeface="Andalus"/>
              </a:rPr>
              <a:t>R</a:t>
            </a:r>
            <a:r>
              <a:rPr dirty="0" smtClean="0" sz="1400" spc="0" u="heavy">
                <a:latin typeface="Andalus"/>
                <a:cs typeface="Andalus"/>
              </a:rPr>
              <a:t>elatio</a:t>
            </a:r>
            <a:r>
              <a:rPr dirty="0" smtClean="0" sz="1400" spc="-10" u="heavy">
                <a:latin typeface="Andalus"/>
                <a:cs typeface="Andalus"/>
              </a:rPr>
              <a:t>n</a:t>
            </a:r>
            <a:r>
              <a:rPr dirty="0" smtClean="0" sz="1400" spc="0" u="heavy">
                <a:latin typeface="Andalus"/>
                <a:cs typeface="Andalus"/>
              </a:rPr>
              <a:t>al</a:t>
            </a:r>
            <a:r>
              <a:rPr dirty="0" smtClean="0" sz="1400" spc="5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O</a:t>
            </a:r>
            <a:r>
              <a:rPr dirty="0" smtClean="0" sz="1400" spc="-10" u="heavy">
                <a:latin typeface="Andalus"/>
                <a:cs typeface="Andalus"/>
              </a:rPr>
              <a:t>p</a:t>
            </a:r>
            <a:r>
              <a:rPr dirty="0" smtClean="0" sz="1400" spc="0" u="heavy">
                <a:latin typeface="Andalus"/>
                <a:cs typeface="Andalus"/>
              </a:rPr>
              <a:t>e</a:t>
            </a:r>
            <a:r>
              <a:rPr dirty="0" smtClean="0" sz="1400" spc="-20" u="heavy">
                <a:latin typeface="Andalus"/>
                <a:cs typeface="Andalus"/>
              </a:rPr>
              <a:t>r</a:t>
            </a:r>
            <a:r>
              <a:rPr dirty="0" smtClean="0" sz="1400" spc="0" u="heavy">
                <a:latin typeface="Andalus"/>
                <a:cs typeface="Andalus"/>
              </a:rPr>
              <a:t>at</a:t>
            </a:r>
            <a:r>
              <a:rPr dirty="0" smtClean="0" sz="1400" spc="-5" u="heavy">
                <a:latin typeface="Andalus"/>
                <a:cs typeface="Andalus"/>
              </a:rPr>
              <a:t>o</a:t>
            </a:r>
            <a:r>
              <a:rPr dirty="0" smtClean="0" sz="1400" spc="0" u="heavy">
                <a:latin typeface="Andalus"/>
                <a:cs typeface="Andalus"/>
              </a:rPr>
              <a:t>rs</a:t>
            </a:r>
            <a:r>
              <a:rPr dirty="0" smtClean="0" sz="1400" spc="0" u="heavy">
                <a:latin typeface="Andalus"/>
                <a:cs typeface="Andalus"/>
              </a:rPr>
              <a:t>:</a:t>
            </a:r>
            <a:r>
              <a:rPr dirty="0" smtClean="0" sz="1400" spc="0" u="heavy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 algn="just" marL="12700" marR="12700">
              <a:lnSpc>
                <a:spcPct val="95900"/>
              </a:lnSpc>
              <a:spcBef>
                <a:spcPts val="250"/>
              </a:spcBef>
            </a:pPr>
            <a:r>
              <a:rPr dirty="0" smtClean="0" sz="1400">
                <a:latin typeface="Times New Roman"/>
                <a:cs typeface="Times New Roman"/>
              </a:rPr>
              <a:t>Rel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nal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so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lar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3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sc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lar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a.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 arra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orm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-ele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par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cal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rray</a:t>
            </a:r>
            <a:r>
              <a:rPr dirty="0" smtClean="0" sz="1400" spc="0">
                <a:latin typeface="Times New Roman"/>
                <a:cs typeface="Times New Roman"/>
              </a:rPr>
              <a:t> of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size,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cal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e)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ue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set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gi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al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(f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e)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here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t. </a:t>
            </a:r>
            <a:r>
              <a:rPr dirty="0" smtClean="0" sz="1400" spc="-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ble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era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57200" y="7080503"/>
            <a:ext cx="3296412" cy="21716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635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1</a:t>
            </a:fld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577595"/>
            <a:ext cx="2433955" cy="6146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7500"/>
              </a:lnSpc>
            </a:pPr>
            <a:r>
              <a:rPr dirty="0" smtClean="0" sz="1200" i="1">
                <a:latin typeface="Monotype Corsiva"/>
                <a:cs typeface="Monotype Corsiva"/>
              </a:rPr>
              <a:t>Dept.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C</a:t>
            </a:r>
            <a:r>
              <a:rPr dirty="0" smtClean="0" sz="1200" spc="5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mmunication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Engineering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C</a:t>
            </a:r>
            <a:r>
              <a:rPr dirty="0" smtClean="0" sz="1200" spc="-5" i="1">
                <a:latin typeface="Monotype Corsiva"/>
                <a:cs typeface="Monotype Corsiva"/>
              </a:rPr>
              <a:t>ollege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E</a:t>
            </a:r>
            <a:r>
              <a:rPr dirty="0" smtClean="0" sz="1200" spc="10" i="1">
                <a:latin typeface="Monotype Corsiva"/>
                <a:cs typeface="Monotype Corsiva"/>
              </a:rPr>
              <a:t>n</a:t>
            </a:r>
            <a:r>
              <a:rPr dirty="0" smtClean="0" sz="1200" spc="-5" i="1">
                <a:latin typeface="Monotype Corsiva"/>
                <a:cs typeface="Monotype Corsiva"/>
              </a:rPr>
              <a:t>gineering-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University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D</a:t>
            </a:r>
            <a:r>
              <a:rPr dirty="0" smtClean="0" sz="1200" spc="5" i="1">
                <a:latin typeface="Monotype Corsiva"/>
                <a:cs typeface="Monotype Corsiva"/>
              </a:rPr>
              <a:t>i</a:t>
            </a:r>
            <a:r>
              <a:rPr dirty="0" smtClean="0" sz="1200" spc="-5" i="1">
                <a:latin typeface="Monotype Corsiva"/>
                <a:cs typeface="Monotype Corsiva"/>
              </a:rPr>
              <a:t>yala</a:t>
            </a:r>
            <a:r>
              <a:rPr dirty="0" smtClean="0" sz="1200" spc="-5" i="1">
                <a:latin typeface="Monotype Corsiva"/>
                <a:cs typeface="Monotype Corsiva"/>
              </a:rPr>
              <a:t> Lecture</a:t>
            </a:r>
            <a:r>
              <a:rPr dirty="0" smtClean="0" sz="1200" spc="-5" i="1">
                <a:latin typeface="Monotype Corsiva"/>
                <a:cs typeface="Monotype Corsiva"/>
              </a:rPr>
              <a:t> N</a:t>
            </a:r>
            <a:r>
              <a:rPr dirty="0" smtClean="0" sz="1200" spc="10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.: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1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89016" y="591311"/>
            <a:ext cx="1858645" cy="6007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91440">
              <a:lnSpc>
                <a:spcPct val="100000"/>
              </a:lnSpc>
            </a:pPr>
            <a:r>
              <a:rPr dirty="0" smtClean="0" sz="1200" spc="-10" i="1">
                <a:latin typeface="Monotype Corsiva"/>
                <a:cs typeface="Monotype Corsiva"/>
              </a:rPr>
              <a:t>2</a:t>
            </a:r>
            <a:r>
              <a:rPr dirty="0" smtClean="0" baseline="20833" sz="1200" spc="-15" i="1">
                <a:latin typeface="Monotype Corsiva"/>
                <a:cs typeface="Monotype Corsiva"/>
              </a:rPr>
              <a:t>nd</a:t>
            </a:r>
            <a:r>
              <a:rPr dirty="0" smtClean="0" baseline="20833" sz="1200" spc="120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y</a:t>
            </a:r>
            <a:r>
              <a:rPr dirty="0" smtClean="0" sz="1200" spc="-5" i="1">
                <a:latin typeface="Monotype Corsiva"/>
                <a:cs typeface="Monotype Corsiva"/>
              </a:rPr>
              <a:t>ear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Class</a:t>
            </a:r>
            <a:endParaRPr sz="1200">
              <a:latin typeface="Monotype Corsiva"/>
              <a:cs typeface="Monotype Corsiva"/>
            </a:endParaRPr>
          </a:p>
          <a:p>
            <a:pPr marL="12700" marR="12700" indent="12065">
              <a:lnSpc>
                <a:spcPct val="107500"/>
              </a:lnSpc>
            </a:pPr>
            <a:r>
              <a:rPr dirty="0" smtClean="0" sz="1200" i="1">
                <a:latin typeface="Monotype Corsiva"/>
                <a:cs typeface="Monotype Corsiva"/>
              </a:rPr>
              <a:t>MATLAB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p</a:t>
            </a:r>
            <a:r>
              <a:rPr dirty="0" smtClean="0" sz="1200" spc="5" i="1">
                <a:latin typeface="Monotype Corsiva"/>
                <a:cs typeface="Monotype Corsiva"/>
              </a:rPr>
              <a:t>r</a:t>
            </a:r>
            <a:r>
              <a:rPr dirty="0" smtClean="0" sz="1200" spc="-5" i="1">
                <a:latin typeface="Monotype Corsiva"/>
                <a:cs typeface="Monotype Corsiva"/>
              </a:rPr>
              <a:t>ogramming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language</a:t>
            </a:r>
            <a:r>
              <a:rPr dirty="0" smtClean="0" sz="1200" spc="-5" i="1">
                <a:latin typeface="Monotype Corsiva"/>
                <a:cs typeface="Monotype Corsiva"/>
              </a:rPr>
              <a:t> Lec.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Jinan</a:t>
            </a:r>
            <a:r>
              <a:rPr dirty="0" smtClean="0" sz="1200" spc="10" i="1">
                <a:latin typeface="Monotype Corsiva"/>
                <a:cs typeface="Monotype Corsiva"/>
              </a:rPr>
              <a:t> </a:t>
            </a:r>
            <a:r>
              <a:rPr dirty="0" smtClean="0" sz="1200" spc="0" i="1">
                <a:latin typeface="Monotype Corsiva"/>
                <a:cs typeface="Monotype Corsiva"/>
              </a:rPr>
              <a:t>N.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Shehab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126136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122859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40436" y="9763962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40436" y="979672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293364" y="289559"/>
            <a:ext cx="1036319" cy="839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457200" y="1528825"/>
            <a:ext cx="1822958" cy="0"/>
          </a:xfrm>
          <a:custGeom>
            <a:avLst/>
            <a:gdLst/>
            <a:ahLst/>
            <a:cxnLst/>
            <a:rect l="l" t="t" r="r" b="b"/>
            <a:pathLst>
              <a:path w="1822958" h="0">
                <a:moveTo>
                  <a:pt x="0" y="0"/>
                </a:moveTo>
                <a:lnTo>
                  <a:pt x="1822958" y="0"/>
                </a:lnTo>
              </a:path>
            </a:pathLst>
          </a:custGeom>
          <a:ln w="3784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444500" y="1299209"/>
            <a:ext cx="5085080" cy="461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Andalus"/>
                <a:cs typeface="Andalus"/>
              </a:rPr>
              <a:t>2.4.3 Lo</a:t>
            </a:r>
            <a:r>
              <a:rPr dirty="0" smtClean="0" sz="1400" spc="-10">
                <a:latin typeface="Andalus"/>
                <a:cs typeface="Andalus"/>
              </a:rPr>
              <a:t>g</a:t>
            </a:r>
            <a:r>
              <a:rPr dirty="0" smtClean="0" sz="1400" spc="0">
                <a:latin typeface="Andalus"/>
                <a:cs typeface="Andalus"/>
              </a:rPr>
              <a:t>ical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10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:-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4500" y="2879597"/>
            <a:ext cx="6673215" cy="17386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5560695">
              <a:lnSpc>
                <a:spcPct val="100000"/>
              </a:lnSpc>
            </a:pPr>
            <a:r>
              <a:rPr dirty="0" smtClean="0" sz="1400" u="heavy">
                <a:latin typeface="Andalus"/>
                <a:cs typeface="Andalus"/>
              </a:rPr>
              <a:t>2</a:t>
            </a:r>
            <a:r>
              <a:rPr dirty="0" smtClean="0" sz="1400" u="heavy">
                <a:latin typeface="Andalus"/>
                <a:cs typeface="Andalus"/>
              </a:rPr>
              <a:t>.5</a:t>
            </a:r>
            <a:r>
              <a:rPr dirty="0" smtClean="0" sz="1400" u="heavy">
                <a:latin typeface="Andalus"/>
                <a:cs typeface="Andalus"/>
              </a:rPr>
              <a:t> </a:t>
            </a:r>
            <a:r>
              <a:rPr dirty="0" smtClean="0" sz="1400" u="heavy">
                <a:latin typeface="Andalus"/>
                <a:cs typeface="Andalus"/>
              </a:rPr>
              <a:t>F</a:t>
            </a:r>
            <a:r>
              <a:rPr dirty="0" smtClean="0" sz="1400" spc="-10" u="heavy">
                <a:latin typeface="Andalus"/>
                <a:cs typeface="Andalus"/>
              </a:rPr>
              <a:t>u</a:t>
            </a:r>
            <a:r>
              <a:rPr dirty="0" smtClean="0" sz="1400" spc="0" u="heavy">
                <a:latin typeface="Andalus"/>
                <a:cs typeface="Andalus"/>
              </a:rPr>
              <a:t>n</a:t>
            </a:r>
            <a:r>
              <a:rPr dirty="0" smtClean="0" sz="1400" spc="-10" u="heavy">
                <a:latin typeface="Andalus"/>
                <a:cs typeface="Andalus"/>
              </a:rPr>
              <a:t>c</a:t>
            </a:r>
            <a:r>
              <a:rPr dirty="0" smtClean="0" sz="1400" spc="0" u="heavy">
                <a:latin typeface="Andalus"/>
                <a:cs typeface="Andalus"/>
              </a:rPr>
              <a:t>tio</a:t>
            </a:r>
            <a:r>
              <a:rPr dirty="0" smtClean="0" sz="1400" spc="-10" u="heavy">
                <a:latin typeface="Andalus"/>
                <a:cs typeface="Andalus"/>
              </a:rPr>
              <a:t>n</a:t>
            </a:r>
            <a:r>
              <a:rPr dirty="0" smtClean="0" sz="1400" spc="0" u="heavy">
                <a:latin typeface="Andalus"/>
                <a:cs typeface="Andalus"/>
              </a:rPr>
              <a:t>s</a:t>
            </a:r>
            <a:r>
              <a:rPr dirty="0" smtClean="0" sz="1400" spc="10" u="heavy">
                <a:latin typeface="Andalus"/>
                <a:cs typeface="Andalus"/>
              </a:rPr>
              <a:t>:</a:t>
            </a:r>
            <a:r>
              <a:rPr dirty="0" smtClean="0" sz="1400" spc="0" u="heavy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 algn="just" marL="12700" marR="12700">
              <a:lnSpc>
                <a:spcPct val="95900"/>
              </a:lnSpc>
              <a:spcBef>
                <a:spcPts val="245"/>
              </a:spcBef>
            </a:pPr>
            <a:r>
              <a:rPr dirty="0" smtClean="0" sz="140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lar</a:t>
            </a:r>
            <a:r>
              <a:rPr dirty="0" smtClean="0" sz="1400" spc="-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ns,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t,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p,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uare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hm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 the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ex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lt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ny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ore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athe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atical 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s, 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 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el 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s. 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0">
                <a:latin typeface="Times New Roman"/>
                <a:cs typeface="Times New Roman"/>
              </a:rPr>
              <a:t> f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ac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ts.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1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f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hat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ate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elf.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ify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tary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athe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2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algn="just" marL="12700" marR="4338320">
              <a:lnSpc>
                <a:spcPct val="100000"/>
              </a:lnSpc>
              <a:spcBef>
                <a:spcPts val="200"/>
              </a:spcBef>
            </a:pPr>
            <a:r>
              <a:rPr dirty="0" smtClean="0" sz="1400">
                <a:latin typeface="Andalus"/>
                <a:cs typeface="Andalus"/>
              </a:rPr>
              <a:t>2.5.1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Trig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nom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5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ic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Fun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tio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20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57200" y="4607686"/>
            <a:ext cx="2320163" cy="0"/>
          </a:xfrm>
          <a:custGeom>
            <a:avLst/>
            <a:gdLst/>
            <a:ahLst/>
            <a:cxnLst/>
            <a:rect l="l" t="t" r="r" b="b"/>
            <a:pathLst>
              <a:path w="2320163" h="0">
                <a:moveTo>
                  <a:pt x="0" y="0"/>
                </a:moveTo>
                <a:lnTo>
                  <a:pt x="2320163" y="0"/>
                </a:lnTo>
              </a:path>
            </a:pathLst>
          </a:custGeom>
          <a:ln w="3784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444500" y="7677663"/>
            <a:ext cx="2047239" cy="18808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180465">
              <a:lnSpc>
                <a:spcPct val="127200"/>
              </a:lnSpc>
            </a:pPr>
            <a:r>
              <a:rPr dirty="0" smtClean="0" sz="1400">
                <a:latin typeface="Andalus"/>
                <a:cs typeface="Andalus"/>
              </a:rPr>
              <a:t>&gt;&gt;s</a:t>
            </a:r>
            <a:r>
              <a:rPr dirty="0" smtClean="0" sz="1400" spc="-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n(</a:t>
            </a:r>
            <a:r>
              <a:rPr dirty="0" smtClean="0" sz="1400" spc="-10">
                <a:latin typeface="Andalus"/>
                <a:cs typeface="Andalus"/>
              </a:rPr>
              <a:t>p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/4)</a:t>
            </a:r>
            <a:r>
              <a:rPr dirty="0" smtClean="0" sz="1400" spc="0">
                <a:latin typeface="Andalus"/>
                <a:cs typeface="Andalus"/>
              </a:rPr>
              <a:t> a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s=</a:t>
            </a:r>
            <a:r>
              <a:rPr dirty="0" smtClean="0" sz="1400" spc="0">
                <a:latin typeface="Andalus"/>
                <a:cs typeface="Andalus"/>
              </a:rPr>
              <a:t> 0.7</a:t>
            </a:r>
            <a:r>
              <a:rPr dirty="0" smtClean="0" sz="1400" spc="-15">
                <a:latin typeface="Andalus"/>
                <a:cs typeface="Andalus"/>
              </a:rPr>
              <a:t>0</a:t>
            </a:r>
            <a:r>
              <a:rPr dirty="0" smtClean="0" sz="1400" spc="0">
                <a:latin typeface="Andalus"/>
                <a:cs typeface="Andalus"/>
              </a:rPr>
              <a:t>71</a:t>
            </a:r>
            <a:endParaRPr sz="1400">
              <a:latin typeface="Andalus"/>
              <a:cs typeface="Andalus"/>
            </a:endParaRPr>
          </a:p>
          <a:p>
            <a:pPr marL="12700" marR="12700">
              <a:lnSpc>
                <a:spcPts val="1620"/>
              </a:lnSpc>
              <a:spcBef>
                <a:spcPts val="28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a=</a:t>
            </a:r>
            <a:r>
              <a:rPr dirty="0" smtClean="0" sz="1400" spc="-10">
                <a:latin typeface="Times New Roman"/>
                <a:cs typeface="Times New Roman"/>
              </a:rPr>
              <a:t>7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=c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s(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),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h(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 b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0.</a:t>
            </a:r>
            <a:r>
              <a:rPr dirty="0" smtClean="0" sz="1400" spc="-10">
                <a:latin typeface="Times New Roman"/>
                <a:cs typeface="Times New Roman"/>
              </a:rPr>
              <a:t>6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-10">
                <a:latin typeface="Times New Roman"/>
                <a:cs typeface="Times New Roman"/>
              </a:rPr>
              <a:t>7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  <a:p>
            <a:pPr marL="12700" marR="136588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c =</a:t>
            </a:r>
            <a:r>
              <a:rPr dirty="0" smtClean="0" sz="1400">
                <a:latin typeface="Times New Roman"/>
                <a:cs typeface="Times New Roman"/>
              </a:rPr>
              <a:t> 5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8.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70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57200" y="1755647"/>
            <a:ext cx="2420112" cy="10957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457200" y="4629911"/>
            <a:ext cx="3666744" cy="30861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467105" y="4620005"/>
            <a:ext cx="3571875" cy="0"/>
          </a:xfrm>
          <a:custGeom>
            <a:avLst/>
            <a:gdLst/>
            <a:ahLst/>
            <a:cxnLst/>
            <a:rect l="l" t="t" r="r" b="b"/>
            <a:pathLst>
              <a:path w="3571875" h="0">
                <a:moveTo>
                  <a:pt x="0" y="0"/>
                </a:moveTo>
                <a:lnTo>
                  <a:pt x="3571875" y="0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635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1</a:t>
            </a:fld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577595"/>
            <a:ext cx="2433955" cy="6146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7500"/>
              </a:lnSpc>
            </a:pPr>
            <a:r>
              <a:rPr dirty="0" smtClean="0" sz="1200" i="1">
                <a:latin typeface="Monotype Corsiva"/>
                <a:cs typeface="Monotype Corsiva"/>
              </a:rPr>
              <a:t>Dept.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C</a:t>
            </a:r>
            <a:r>
              <a:rPr dirty="0" smtClean="0" sz="1200" spc="5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mmunication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Engineering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C</a:t>
            </a:r>
            <a:r>
              <a:rPr dirty="0" smtClean="0" sz="1200" spc="-5" i="1">
                <a:latin typeface="Monotype Corsiva"/>
                <a:cs typeface="Monotype Corsiva"/>
              </a:rPr>
              <a:t>ollege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E</a:t>
            </a:r>
            <a:r>
              <a:rPr dirty="0" smtClean="0" sz="1200" spc="10" i="1">
                <a:latin typeface="Monotype Corsiva"/>
                <a:cs typeface="Monotype Corsiva"/>
              </a:rPr>
              <a:t>n</a:t>
            </a:r>
            <a:r>
              <a:rPr dirty="0" smtClean="0" sz="1200" spc="-5" i="1">
                <a:latin typeface="Monotype Corsiva"/>
                <a:cs typeface="Monotype Corsiva"/>
              </a:rPr>
              <a:t>gineering-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University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D</a:t>
            </a:r>
            <a:r>
              <a:rPr dirty="0" smtClean="0" sz="1200" spc="5" i="1">
                <a:latin typeface="Monotype Corsiva"/>
                <a:cs typeface="Monotype Corsiva"/>
              </a:rPr>
              <a:t>i</a:t>
            </a:r>
            <a:r>
              <a:rPr dirty="0" smtClean="0" sz="1200" spc="-5" i="1">
                <a:latin typeface="Monotype Corsiva"/>
                <a:cs typeface="Monotype Corsiva"/>
              </a:rPr>
              <a:t>yala</a:t>
            </a:r>
            <a:r>
              <a:rPr dirty="0" smtClean="0" sz="1200" spc="-5" i="1">
                <a:latin typeface="Monotype Corsiva"/>
                <a:cs typeface="Monotype Corsiva"/>
              </a:rPr>
              <a:t> Lecture</a:t>
            </a:r>
            <a:r>
              <a:rPr dirty="0" smtClean="0" sz="1200" spc="-5" i="1">
                <a:latin typeface="Monotype Corsiva"/>
                <a:cs typeface="Monotype Corsiva"/>
              </a:rPr>
              <a:t> N</a:t>
            </a:r>
            <a:r>
              <a:rPr dirty="0" smtClean="0" sz="1200" spc="10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.: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1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89016" y="591311"/>
            <a:ext cx="1858645" cy="6007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91440">
              <a:lnSpc>
                <a:spcPct val="100000"/>
              </a:lnSpc>
            </a:pPr>
            <a:r>
              <a:rPr dirty="0" smtClean="0" sz="1200" spc="-10" i="1">
                <a:latin typeface="Monotype Corsiva"/>
                <a:cs typeface="Monotype Corsiva"/>
              </a:rPr>
              <a:t>2</a:t>
            </a:r>
            <a:r>
              <a:rPr dirty="0" smtClean="0" baseline="20833" sz="1200" spc="-15" i="1">
                <a:latin typeface="Monotype Corsiva"/>
                <a:cs typeface="Monotype Corsiva"/>
              </a:rPr>
              <a:t>nd</a:t>
            </a:r>
            <a:r>
              <a:rPr dirty="0" smtClean="0" baseline="20833" sz="1200" spc="120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y</a:t>
            </a:r>
            <a:r>
              <a:rPr dirty="0" smtClean="0" sz="1200" spc="-5" i="1">
                <a:latin typeface="Monotype Corsiva"/>
                <a:cs typeface="Monotype Corsiva"/>
              </a:rPr>
              <a:t>ear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Class</a:t>
            </a:r>
            <a:endParaRPr sz="1200">
              <a:latin typeface="Monotype Corsiva"/>
              <a:cs typeface="Monotype Corsiva"/>
            </a:endParaRPr>
          </a:p>
          <a:p>
            <a:pPr marL="12700" marR="12700" indent="12065">
              <a:lnSpc>
                <a:spcPct val="107500"/>
              </a:lnSpc>
            </a:pPr>
            <a:r>
              <a:rPr dirty="0" smtClean="0" sz="1200" i="1">
                <a:latin typeface="Monotype Corsiva"/>
                <a:cs typeface="Monotype Corsiva"/>
              </a:rPr>
              <a:t>MATLAB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p</a:t>
            </a:r>
            <a:r>
              <a:rPr dirty="0" smtClean="0" sz="1200" spc="5" i="1">
                <a:latin typeface="Monotype Corsiva"/>
                <a:cs typeface="Monotype Corsiva"/>
              </a:rPr>
              <a:t>r</a:t>
            </a:r>
            <a:r>
              <a:rPr dirty="0" smtClean="0" sz="1200" spc="-5" i="1">
                <a:latin typeface="Monotype Corsiva"/>
                <a:cs typeface="Monotype Corsiva"/>
              </a:rPr>
              <a:t>ogramming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language</a:t>
            </a:r>
            <a:r>
              <a:rPr dirty="0" smtClean="0" sz="1200" spc="-5" i="1">
                <a:latin typeface="Monotype Corsiva"/>
                <a:cs typeface="Monotype Corsiva"/>
              </a:rPr>
              <a:t> Lec.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Jinan</a:t>
            </a:r>
            <a:r>
              <a:rPr dirty="0" smtClean="0" sz="1200" spc="10" i="1">
                <a:latin typeface="Monotype Corsiva"/>
                <a:cs typeface="Monotype Corsiva"/>
              </a:rPr>
              <a:t> </a:t>
            </a:r>
            <a:r>
              <a:rPr dirty="0" smtClean="0" sz="1200" spc="0" i="1">
                <a:latin typeface="Monotype Corsiva"/>
                <a:cs typeface="Monotype Corsiva"/>
              </a:rPr>
              <a:t>N.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Shehab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126136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122859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40436" y="9763962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40436" y="979672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293364" y="289559"/>
            <a:ext cx="1036319" cy="839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44500" y="1299209"/>
            <a:ext cx="2168525" cy="2400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Andalus"/>
                <a:cs typeface="Andalus"/>
              </a:rPr>
              <a:t>2.5.2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Exp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nen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ial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tion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:-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57200" y="1528825"/>
            <a:ext cx="2141855" cy="0"/>
          </a:xfrm>
          <a:custGeom>
            <a:avLst/>
            <a:gdLst/>
            <a:ahLst/>
            <a:cxnLst/>
            <a:rect l="l" t="t" r="r" b="b"/>
            <a:pathLst>
              <a:path w="2141855" h="0">
                <a:moveTo>
                  <a:pt x="0" y="0"/>
                </a:moveTo>
                <a:lnTo>
                  <a:pt x="2141855" y="0"/>
                </a:lnTo>
              </a:path>
            </a:pathLst>
          </a:custGeom>
          <a:ln w="3784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5750940" y="6381876"/>
            <a:ext cx="605332" cy="0"/>
          </a:xfrm>
          <a:custGeom>
            <a:avLst/>
            <a:gdLst/>
            <a:ahLst/>
            <a:cxnLst/>
            <a:rect l="l" t="t" r="r" b="b"/>
            <a:pathLst>
              <a:path w="605332" h="0">
                <a:moveTo>
                  <a:pt x="0" y="0"/>
                </a:moveTo>
                <a:lnTo>
                  <a:pt x="605332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444500" y="3672458"/>
            <a:ext cx="6669405" cy="57797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 f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5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t 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ple,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 value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 the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xp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5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y</a:t>
            </a:r>
            <a:r>
              <a:rPr dirty="0" smtClean="0" sz="1400" spc="-5" b="1" i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= </a:t>
            </a:r>
            <a:r>
              <a:rPr dirty="0" smtClean="0" sz="1400" spc="0" b="1" i="1">
                <a:latin typeface="Times New Roman"/>
                <a:cs typeface="Times New Roman"/>
              </a:rPr>
              <a:t>e</a:t>
            </a:r>
            <a:r>
              <a:rPr dirty="0" smtClean="0" sz="1400" spc="-10" b="1" i="1">
                <a:latin typeface="Times New Roman"/>
                <a:cs typeface="Times New Roman"/>
              </a:rPr>
              <a:t>−</a:t>
            </a:r>
            <a:r>
              <a:rPr dirty="0" smtClean="0" sz="1400" spc="0" b="1" i="1">
                <a:latin typeface="Times New Roman"/>
                <a:cs typeface="Times New Roman"/>
              </a:rPr>
              <a:t>a</a:t>
            </a:r>
            <a:r>
              <a:rPr dirty="0" smtClean="0" sz="1400" spc="-10" b="1" i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sin</a:t>
            </a:r>
            <a:r>
              <a:rPr dirty="0" smtClean="0" sz="1400" spc="-10" b="1">
                <a:latin typeface="Times New Roman"/>
                <a:cs typeface="Times New Roman"/>
              </a:rPr>
              <a:t>(</a:t>
            </a:r>
            <a:r>
              <a:rPr dirty="0" smtClean="0" sz="1400" spc="5" b="1" i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)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+ </a:t>
            </a:r>
            <a:r>
              <a:rPr dirty="0" smtClean="0" sz="1400" spc="-10" b="1">
                <a:latin typeface="Times New Roman"/>
                <a:cs typeface="Times New Roman"/>
              </a:rPr>
              <a:t>1</a:t>
            </a:r>
            <a:r>
              <a:rPr dirty="0" smtClean="0" sz="1400" spc="5" b="1">
                <a:latin typeface="Times New Roman"/>
                <a:cs typeface="Times New Roman"/>
              </a:rPr>
              <a:t>0</a:t>
            </a:r>
            <a:r>
              <a:rPr dirty="0" smtClean="0" sz="1400" spc="-5" b="1" i="1">
                <a:latin typeface="Times New Roman"/>
                <a:cs typeface="Times New Roman"/>
              </a:rPr>
              <a:t>√</a:t>
            </a:r>
            <a:r>
              <a:rPr dirty="0" smtClean="0" sz="1400" spc="0" b="1" i="1">
                <a:latin typeface="Times New Roman"/>
                <a:cs typeface="Times New Roman"/>
              </a:rPr>
              <a:t>y</a:t>
            </a:r>
            <a:r>
              <a:rPr dirty="0" smtClean="0" sz="1400" spc="0" b="1">
                <a:latin typeface="Times New Roman"/>
                <a:cs typeface="Times New Roman"/>
              </a:rPr>
              <a:t>,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a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=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5,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x</a:t>
            </a:r>
            <a:r>
              <a:rPr dirty="0" smtClean="0" sz="1400" spc="-10" b="1" i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=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2, and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 b="1" i="1">
                <a:latin typeface="Times New Roman"/>
                <a:cs typeface="Times New Roman"/>
              </a:rPr>
              <a:t>y</a:t>
            </a:r>
            <a:r>
              <a:rPr dirty="0" smtClean="0" sz="1400" spc="-5" b="1" i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= 8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puted </a:t>
            </a:r>
            <a:r>
              <a:rPr dirty="0" smtClean="0" sz="1400" spc="-5" b="1">
                <a:latin typeface="Times New Roman"/>
                <a:cs typeface="Times New Roman"/>
              </a:rPr>
              <a:t>b</a:t>
            </a:r>
            <a:r>
              <a:rPr dirty="0" smtClean="0" sz="1400" spc="-5" b="1">
                <a:latin typeface="Times New Roman"/>
                <a:cs typeface="Times New Roman"/>
              </a:rPr>
              <a:t>y</a:t>
            </a:r>
            <a:r>
              <a:rPr dirty="0" smtClean="0" sz="1400" spc="0" b="1">
                <a:latin typeface="Times New Roman"/>
                <a:cs typeface="Times New Roman"/>
              </a:rPr>
              <a:t>:-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85"/>
              </a:lnSpc>
            </a:pPr>
            <a:r>
              <a:rPr dirty="0" smtClean="0" sz="1400">
                <a:latin typeface="Times New Roman"/>
                <a:cs typeface="Times New Roman"/>
              </a:rPr>
              <a:t>&gt;&gt;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x =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8;</a:t>
            </a:r>
            <a:endParaRPr sz="1400">
              <a:latin typeface="Times New Roman"/>
              <a:cs typeface="Times New Roman"/>
            </a:endParaRPr>
          </a:p>
          <a:p>
            <a:pPr marL="12700" marR="4274820">
              <a:lnSpc>
                <a:spcPts val="1620"/>
              </a:lnSpc>
              <a:spcBef>
                <a:spcPts val="3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-a</a:t>
            </a:r>
            <a:r>
              <a:rPr dirty="0" smtClean="0" sz="1400" spc="-15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*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-15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*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rt(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 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28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9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endParaRPr sz="1400">
              <a:latin typeface="Times New Roman"/>
              <a:cs typeface="Times New Roman"/>
            </a:endParaRPr>
          </a:p>
          <a:p>
            <a:pPr marL="12700" marR="579691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log</a:t>
            </a:r>
            <a:r>
              <a:rPr dirty="0" smtClean="0" sz="1400" spc="-1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42)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 4.</a:t>
            </a:r>
            <a:r>
              <a:rPr dirty="0" smtClean="0" sz="1400" spc="-10">
                <a:latin typeface="Times New Roman"/>
                <a:cs typeface="Times New Roman"/>
              </a:rPr>
              <a:t>9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8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&gt;&gt; lo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2)</a:t>
            </a:r>
            <a:endParaRPr sz="1400">
              <a:latin typeface="Times New Roman"/>
              <a:cs typeface="Times New Roman"/>
            </a:endParaRPr>
          </a:p>
          <a:p>
            <a:pPr marL="12700" marR="6076315">
              <a:lnSpc>
                <a:spcPts val="1610"/>
              </a:lnSpc>
              <a:spcBef>
                <a:spcPts val="55"/>
              </a:spcBef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 2.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190500" indent="-178435">
              <a:lnSpc>
                <a:spcPct val="100000"/>
              </a:lnSpc>
              <a:spcBef>
                <a:spcPts val="160"/>
              </a:spcBef>
              <a:buFont typeface="Times New Roman"/>
              <a:buAutoNum type="arabicPeriod" startAt="2"/>
              <a:tabLst>
                <a:tab pos="1905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ve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athe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atical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 </a:t>
            </a:r>
            <a:r>
              <a:rPr dirty="0" smtClean="0" sz="1400" spc="3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l</a:t>
            </a:r>
            <a:r>
              <a:rPr dirty="0" smtClean="0" sz="1400" spc="-5">
                <a:latin typeface="Cambria Math"/>
                <a:cs typeface="Cambria Math"/>
              </a:rPr>
              <a:t>n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2𝜋+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√4𝜋</a:t>
            </a:r>
            <a:r>
              <a:rPr dirty="0" smtClean="0" baseline="22222" sz="1500" spc="30">
                <a:latin typeface="Cambria Math"/>
                <a:cs typeface="Cambria Math"/>
              </a:rPr>
              <a:t>2</a:t>
            </a:r>
            <a:r>
              <a:rPr dirty="0" smtClean="0" baseline="22222" sz="1500" spc="30">
                <a:latin typeface="Cambria Math"/>
                <a:cs typeface="Cambria Math"/>
              </a:rPr>
              <a:t> </a:t>
            </a:r>
            <a:r>
              <a:rPr dirty="0" smtClean="0" baseline="22222" sz="1500" spc="-12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1)</a:t>
            </a:r>
            <a:endParaRPr sz="1400">
              <a:latin typeface="Cambria Math"/>
              <a:cs typeface="Cambria Math"/>
            </a:endParaRPr>
          </a:p>
          <a:p>
            <a:pPr marL="12700" marR="4580255">
              <a:lnSpc>
                <a:spcPts val="1610"/>
              </a:lnSpc>
              <a:spcBef>
                <a:spcPts val="5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log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*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r>
              <a:rPr dirty="0" smtClean="0" sz="1400" spc="-10">
                <a:latin typeface="Times New Roman"/>
                <a:cs typeface="Times New Roman"/>
              </a:rPr>
              <a:t>*</a:t>
            </a:r>
            <a:r>
              <a:rPr dirty="0" smtClean="0" sz="1400" spc="0">
                <a:latin typeface="Times New Roman"/>
                <a:cs typeface="Times New Roman"/>
              </a:rPr>
              <a:t>pi</a:t>
            </a:r>
            <a:r>
              <a:rPr dirty="0" smtClean="0" sz="1400" spc="-10">
                <a:latin typeface="Times New Roman"/>
                <a:cs typeface="Times New Roman"/>
              </a:rPr>
              <a:t>^</a:t>
            </a:r>
            <a:r>
              <a:rPr dirty="0" smtClean="0" sz="1400" spc="10">
                <a:latin typeface="Times New Roman"/>
                <a:cs typeface="Times New Roman"/>
              </a:rPr>
              <a:t>2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1))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2.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6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45"/>
              </a:lnSpc>
            </a:pPr>
            <a:r>
              <a:rPr dirty="0" smtClean="0" sz="1400" spc="-10" b="1" i="1">
                <a:latin typeface="Times New Roman"/>
                <a:cs typeface="Times New Roman"/>
              </a:rPr>
              <a:t>N</a:t>
            </a:r>
            <a:r>
              <a:rPr dirty="0" smtClean="0" sz="1400" spc="0" b="1" i="1">
                <a:latin typeface="Times New Roman"/>
                <a:cs typeface="Times New Roman"/>
              </a:rPr>
              <a:t>ote</a:t>
            </a:r>
            <a:r>
              <a:rPr dirty="0" smtClean="0" sz="1400" spc="5" b="1" i="1">
                <a:latin typeface="Times New Roman"/>
                <a:cs typeface="Times New Roman"/>
              </a:rPr>
              <a:t>:</a:t>
            </a:r>
            <a:r>
              <a:rPr dirty="0" smtClean="0" sz="1400" spc="0" b="1" i="1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lvl="1" marL="469900" indent="-229235">
              <a:lnSpc>
                <a:spcPts val="1595"/>
              </a:lnSpc>
              <a:buFont typeface="Times New Roman"/>
              <a:buAutoNum type="arabicPlain"/>
              <a:tabLst>
                <a:tab pos="514350" algn="l"/>
              </a:tabLst>
            </a:pPr>
            <a:r>
              <a:rPr dirty="0" smtClean="0" sz="1400" spc="-5" b="1">
                <a:latin typeface="Times New Roman"/>
                <a:cs typeface="Times New Roman"/>
              </a:rPr>
              <a:t>Th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funct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he natu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it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,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called</a:t>
            </a:r>
            <a:r>
              <a:rPr dirty="0" smtClean="0" sz="1400" spc="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"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n" in 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ny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xts.</a:t>
            </a:r>
            <a:endParaRPr sz="1400">
              <a:latin typeface="Times New Roman"/>
              <a:cs typeface="Times New Roman"/>
            </a:endParaRPr>
          </a:p>
          <a:p>
            <a:pPr lvl="1" marL="469900" marR="12700" indent="-229235">
              <a:lnSpc>
                <a:spcPts val="1620"/>
              </a:lnSpc>
              <a:spcBef>
                <a:spcPts val="30"/>
              </a:spcBef>
              <a:buFont typeface="Times New Roman"/>
              <a:buAutoNum type="arabicPlain"/>
              <a:tabLst>
                <a:tab pos="469900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Tr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go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etr</a:t>
            </a:r>
            <a:r>
              <a:rPr dirty="0" smtClean="0" sz="1400" spc="5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-3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fu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io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3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in</a:t>
            </a:r>
            <a:r>
              <a:rPr dirty="0" smtClean="0" sz="1400" spc="-4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TL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B</a:t>
            </a:r>
            <a:r>
              <a:rPr dirty="0" smtClean="0" sz="1400" spc="-4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u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-4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ia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s,</a:t>
            </a:r>
            <a:r>
              <a:rPr dirty="0" smtClean="0" sz="1400" spc="-4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not</a:t>
            </a:r>
            <a:r>
              <a:rPr dirty="0" smtClean="0" sz="1400" spc="-4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d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5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.</a:t>
            </a:r>
            <a:r>
              <a:rPr dirty="0" smtClean="0" sz="1400" spc="-4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nd</a:t>
            </a:r>
            <a:r>
              <a:rPr dirty="0" smtClean="0" sz="1400" spc="-4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to</a:t>
            </a:r>
            <a:r>
              <a:rPr dirty="0" smtClean="0" sz="1400" spc="-3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ert</a:t>
            </a:r>
            <a:r>
              <a:rPr dirty="0" smtClean="0" sz="1400" spc="-4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 an</a:t>
            </a:r>
            <a:r>
              <a:rPr dirty="0" smtClean="0" sz="1400" spc="-10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le f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om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radian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de</a:t>
            </a:r>
            <a:r>
              <a:rPr dirty="0" smtClean="0" sz="1400" spc="-10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ree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we 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an </a:t>
            </a:r>
            <a:r>
              <a:rPr dirty="0" smtClean="0" sz="1400" spc="-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se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 f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wi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20" b="1">
                <a:latin typeface="Times New Roman"/>
                <a:cs typeface="Times New Roman"/>
              </a:rPr>
              <a:t>: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4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si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30)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18923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0.5000</a:t>
            </a:r>
            <a:endParaRPr sz="1400">
              <a:latin typeface="Times New Roman"/>
              <a:cs typeface="Times New Roman"/>
            </a:endParaRPr>
          </a:p>
          <a:p>
            <a:pPr marL="12700" marR="5481320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&gt;&gt; d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(a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s)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189230">
              <a:lnSpc>
                <a:spcPts val="1580"/>
              </a:lnSpc>
            </a:pPr>
            <a:r>
              <a:rPr dirty="0" smtClean="0" sz="1400">
                <a:latin typeface="Times New Roman"/>
                <a:cs typeface="Times New Roman"/>
              </a:rPr>
              <a:t>0.0087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ra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(a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57200" y="1551431"/>
            <a:ext cx="3657600" cy="2133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635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1</a:t>
            </a:fld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577595"/>
            <a:ext cx="2433955" cy="6146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7500"/>
              </a:lnSpc>
            </a:pPr>
            <a:r>
              <a:rPr dirty="0" smtClean="0" sz="1200" i="1">
                <a:latin typeface="Monotype Corsiva"/>
                <a:cs typeface="Monotype Corsiva"/>
              </a:rPr>
              <a:t>Dept.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C</a:t>
            </a:r>
            <a:r>
              <a:rPr dirty="0" smtClean="0" sz="1200" spc="5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mmunication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Engineering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C</a:t>
            </a:r>
            <a:r>
              <a:rPr dirty="0" smtClean="0" sz="1200" spc="-5" i="1">
                <a:latin typeface="Monotype Corsiva"/>
                <a:cs typeface="Monotype Corsiva"/>
              </a:rPr>
              <a:t>ollege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E</a:t>
            </a:r>
            <a:r>
              <a:rPr dirty="0" smtClean="0" sz="1200" spc="10" i="1">
                <a:latin typeface="Monotype Corsiva"/>
                <a:cs typeface="Monotype Corsiva"/>
              </a:rPr>
              <a:t>n</a:t>
            </a:r>
            <a:r>
              <a:rPr dirty="0" smtClean="0" sz="1200" spc="-5" i="1">
                <a:latin typeface="Monotype Corsiva"/>
                <a:cs typeface="Monotype Corsiva"/>
              </a:rPr>
              <a:t>gineering-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University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D</a:t>
            </a:r>
            <a:r>
              <a:rPr dirty="0" smtClean="0" sz="1200" spc="5" i="1">
                <a:latin typeface="Monotype Corsiva"/>
                <a:cs typeface="Monotype Corsiva"/>
              </a:rPr>
              <a:t>i</a:t>
            </a:r>
            <a:r>
              <a:rPr dirty="0" smtClean="0" sz="1200" spc="-5" i="1">
                <a:latin typeface="Monotype Corsiva"/>
                <a:cs typeface="Monotype Corsiva"/>
              </a:rPr>
              <a:t>yala</a:t>
            </a:r>
            <a:r>
              <a:rPr dirty="0" smtClean="0" sz="1200" spc="-5" i="1">
                <a:latin typeface="Monotype Corsiva"/>
                <a:cs typeface="Monotype Corsiva"/>
              </a:rPr>
              <a:t> Lecture</a:t>
            </a:r>
            <a:r>
              <a:rPr dirty="0" smtClean="0" sz="1200" spc="-5" i="1">
                <a:latin typeface="Monotype Corsiva"/>
                <a:cs typeface="Monotype Corsiva"/>
              </a:rPr>
              <a:t> N</a:t>
            </a:r>
            <a:r>
              <a:rPr dirty="0" smtClean="0" sz="1200" spc="10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.: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1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89016" y="591311"/>
            <a:ext cx="1858645" cy="6007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91440">
              <a:lnSpc>
                <a:spcPct val="100000"/>
              </a:lnSpc>
            </a:pPr>
            <a:r>
              <a:rPr dirty="0" smtClean="0" sz="1200" spc="-10" i="1">
                <a:latin typeface="Monotype Corsiva"/>
                <a:cs typeface="Monotype Corsiva"/>
              </a:rPr>
              <a:t>2</a:t>
            </a:r>
            <a:r>
              <a:rPr dirty="0" smtClean="0" baseline="20833" sz="1200" spc="-15" i="1">
                <a:latin typeface="Monotype Corsiva"/>
                <a:cs typeface="Monotype Corsiva"/>
              </a:rPr>
              <a:t>nd</a:t>
            </a:r>
            <a:r>
              <a:rPr dirty="0" smtClean="0" baseline="20833" sz="1200" spc="120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y</a:t>
            </a:r>
            <a:r>
              <a:rPr dirty="0" smtClean="0" sz="1200" spc="-5" i="1">
                <a:latin typeface="Monotype Corsiva"/>
                <a:cs typeface="Monotype Corsiva"/>
              </a:rPr>
              <a:t>ear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Class</a:t>
            </a:r>
            <a:endParaRPr sz="1200">
              <a:latin typeface="Monotype Corsiva"/>
              <a:cs typeface="Monotype Corsiva"/>
            </a:endParaRPr>
          </a:p>
          <a:p>
            <a:pPr marL="12700" marR="12700" indent="12065">
              <a:lnSpc>
                <a:spcPct val="107500"/>
              </a:lnSpc>
            </a:pPr>
            <a:r>
              <a:rPr dirty="0" smtClean="0" sz="1200" i="1">
                <a:latin typeface="Monotype Corsiva"/>
                <a:cs typeface="Monotype Corsiva"/>
              </a:rPr>
              <a:t>MATLAB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p</a:t>
            </a:r>
            <a:r>
              <a:rPr dirty="0" smtClean="0" sz="1200" spc="5" i="1">
                <a:latin typeface="Monotype Corsiva"/>
                <a:cs typeface="Monotype Corsiva"/>
              </a:rPr>
              <a:t>r</a:t>
            </a:r>
            <a:r>
              <a:rPr dirty="0" smtClean="0" sz="1200" spc="-5" i="1">
                <a:latin typeface="Monotype Corsiva"/>
                <a:cs typeface="Monotype Corsiva"/>
              </a:rPr>
              <a:t>ogramming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language</a:t>
            </a:r>
            <a:r>
              <a:rPr dirty="0" smtClean="0" sz="1200" spc="-5" i="1">
                <a:latin typeface="Monotype Corsiva"/>
                <a:cs typeface="Monotype Corsiva"/>
              </a:rPr>
              <a:t> Lec.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Jinan</a:t>
            </a:r>
            <a:r>
              <a:rPr dirty="0" smtClean="0" sz="1200" spc="10" i="1">
                <a:latin typeface="Monotype Corsiva"/>
                <a:cs typeface="Monotype Corsiva"/>
              </a:rPr>
              <a:t> </a:t>
            </a:r>
            <a:r>
              <a:rPr dirty="0" smtClean="0" sz="1200" spc="0" i="1">
                <a:latin typeface="Monotype Corsiva"/>
                <a:cs typeface="Monotype Corsiva"/>
              </a:rPr>
              <a:t>N.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Shehab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126136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122859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40436" y="9763962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40436" y="979672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293364" y="289559"/>
            <a:ext cx="1036319" cy="839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44500" y="1264157"/>
            <a:ext cx="1889760" cy="6832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18923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0.5000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mtClean="0" sz="1400" u="heavy">
                <a:latin typeface="Andalus"/>
                <a:cs typeface="Andalus"/>
              </a:rPr>
              <a:t>2</a:t>
            </a:r>
            <a:r>
              <a:rPr dirty="0" smtClean="0" sz="1400" u="heavy">
                <a:latin typeface="Andalus"/>
                <a:cs typeface="Andalus"/>
              </a:rPr>
              <a:t>.5.3</a:t>
            </a:r>
            <a:r>
              <a:rPr dirty="0" smtClean="0" sz="1400" spc="-5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Complex</a:t>
            </a:r>
            <a:r>
              <a:rPr dirty="0" smtClean="0" sz="1400" spc="-10" u="heavy">
                <a:latin typeface="Andalus"/>
                <a:cs typeface="Andalus"/>
              </a:rPr>
              <a:t> </a:t>
            </a:r>
            <a:r>
              <a:rPr dirty="0" smtClean="0" sz="1400" spc="0" u="heavy">
                <a:latin typeface="Andalus"/>
                <a:cs typeface="Andalus"/>
              </a:rPr>
              <a:t>F</a:t>
            </a:r>
            <a:r>
              <a:rPr dirty="0" smtClean="0" sz="1400" spc="-10" u="heavy">
                <a:latin typeface="Andalus"/>
                <a:cs typeface="Andalus"/>
              </a:rPr>
              <a:t>u</a:t>
            </a:r>
            <a:r>
              <a:rPr dirty="0" smtClean="0" sz="1400" spc="0" u="heavy">
                <a:latin typeface="Andalus"/>
                <a:cs typeface="Andalus"/>
              </a:rPr>
              <a:t>n</a:t>
            </a:r>
            <a:r>
              <a:rPr dirty="0" smtClean="0" sz="1400" spc="-10" u="heavy">
                <a:latin typeface="Andalus"/>
                <a:cs typeface="Andalus"/>
              </a:rPr>
              <a:t>c</a:t>
            </a:r>
            <a:r>
              <a:rPr dirty="0" smtClean="0" sz="1400" spc="0" u="heavy">
                <a:latin typeface="Andalus"/>
                <a:cs typeface="Andalus"/>
              </a:rPr>
              <a:t>t</a:t>
            </a:r>
            <a:r>
              <a:rPr dirty="0" smtClean="0" sz="1400" spc="-10" u="heavy">
                <a:latin typeface="Andalus"/>
                <a:cs typeface="Andalus"/>
              </a:rPr>
              <a:t>i</a:t>
            </a:r>
            <a:r>
              <a:rPr dirty="0" smtClean="0" sz="1400" spc="0" u="heavy">
                <a:latin typeface="Andalus"/>
                <a:cs typeface="Andalus"/>
              </a:rPr>
              <a:t>on</a:t>
            </a:r>
            <a:r>
              <a:rPr dirty="0" smtClean="0" sz="1400" spc="10" u="heavy">
                <a:latin typeface="Andalus"/>
                <a:cs typeface="Andalus"/>
              </a:rPr>
              <a:t>:</a:t>
            </a:r>
            <a:r>
              <a:rPr dirty="0" smtClean="0" sz="1400" spc="0" u="heavy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4500" y="4798694"/>
            <a:ext cx="3592829" cy="40398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u="heavy">
                <a:latin typeface="Andalus"/>
                <a:cs typeface="Andalus"/>
              </a:rPr>
              <a:t>Exampl</a:t>
            </a:r>
            <a:r>
              <a:rPr dirty="0" smtClean="0" sz="1400" u="heavy">
                <a:latin typeface="Andalus"/>
                <a:cs typeface="Andalus"/>
              </a:rPr>
              <a:t>e</a:t>
            </a:r>
            <a:r>
              <a:rPr dirty="0" smtClean="0" sz="1400" spc="5" u="heavy">
                <a:latin typeface="Andalus"/>
                <a:cs typeface="Andalus"/>
              </a:rPr>
              <a:t>:</a:t>
            </a:r>
            <a:r>
              <a:rPr dirty="0" smtClean="0" sz="1400" spc="0" u="heavy">
                <a:latin typeface="Andalus"/>
                <a:cs typeface="Andalus"/>
              </a:rPr>
              <a:t>-</a:t>
            </a:r>
            <a:r>
              <a:rPr dirty="0" smtClean="0" sz="1400" spc="-10" u="heavy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z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is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ac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mplex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nu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ber z=3</a:t>
            </a:r>
            <a:r>
              <a:rPr dirty="0" smtClean="0" sz="1400" spc="-15">
                <a:latin typeface="Andalus"/>
                <a:cs typeface="Andalus"/>
              </a:rPr>
              <a:t>+</a:t>
            </a:r>
            <a:r>
              <a:rPr dirty="0" smtClean="0" sz="1400" spc="0">
                <a:latin typeface="Andalus"/>
                <a:cs typeface="Andalus"/>
              </a:rPr>
              <a:t>4i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hen</a:t>
            </a:r>
            <a:r>
              <a:rPr dirty="0" smtClean="0" sz="1400" spc="10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 marL="12700" marR="2824480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al(</a:t>
            </a:r>
            <a:r>
              <a:rPr dirty="0" smtClean="0" sz="1400" spc="-10">
                <a:latin typeface="Andalus"/>
                <a:cs typeface="Andalus"/>
              </a:rPr>
              <a:t>z</a:t>
            </a:r>
            <a:r>
              <a:rPr dirty="0" smtClean="0" sz="1400" spc="0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 a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s=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3</a:t>
            </a:r>
            <a:endParaRPr sz="1400">
              <a:latin typeface="Andalus"/>
              <a:cs typeface="Andalus"/>
            </a:endParaRPr>
          </a:p>
          <a:p>
            <a:pPr marL="12700" marR="2742565">
              <a:lnSpc>
                <a:spcPct val="127099"/>
              </a:lnSpc>
              <a:spcBef>
                <a:spcPts val="15"/>
              </a:spcBef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g(</a:t>
            </a:r>
            <a:r>
              <a:rPr dirty="0" smtClean="0" sz="1400" spc="-10">
                <a:latin typeface="Andalus"/>
                <a:cs typeface="Andalus"/>
              </a:rPr>
              <a:t>z</a:t>
            </a:r>
            <a:r>
              <a:rPr dirty="0" smtClean="0" sz="1400" spc="0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 a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s=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4</a:t>
            </a:r>
            <a:endParaRPr sz="1400">
              <a:latin typeface="Andalus"/>
              <a:cs typeface="Andalus"/>
            </a:endParaRPr>
          </a:p>
          <a:p>
            <a:pPr marL="12700" marR="2794635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onj</a:t>
            </a:r>
            <a:r>
              <a:rPr dirty="0" smtClean="0" sz="1400" spc="-10">
                <a:latin typeface="Andalus"/>
                <a:cs typeface="Andalus"/>
              </a:rPr>
              <a:t>(</a:t>
            </a:r>
            <a:r>
              <a:rPr dirty="0" smtClean="0" sz="1400" spc="-10">
                <a:latin typeface="Andalus"/>
                <a:cs typeface="Andalus"/>
              </a:rPr>
              <a:t>z</a:t>
            </a:r>
            <a:r>
              <a:rPr dirty="0" smtClean="0" sz="1400" spc="0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 a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s=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3.0</a:t>
            </a:r>
            <a:r>
              <a:rPr dirty="0" smtClean="0" sz="1400" spc="-15">
                <a:latin typeface="Andalus"/>
                <a:cs typeface="Andalus"/>
              </a:rPr>
              <a:t>0</a:t>
            </a:r>
            <a:r>
              <a:rPr dirty="0" smtClean="0" sz="1400" spc="0">
                <a:latin typeface="Andalus"/>
                <a:cs typeface="Andalus"/>
              </a:rPr>
              <a:t>0</a:t>
            </a:r>
            <a:r>
              <a:rPr dirty="0" smtClean="0" sz="1400" spc="5">
                <a:latin typeface="Andalus"/>
                <a:cs typeface="Andalus"/>
              </a:rPr>
              <a:t>0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4</a:t>
            </a:r>
            <a:r>
              <a:rPr dirty="0" smtClean="0" sz="1400" spc="0">
                <a:latin typeface="Andalus"/>
                <a:cs typeface="Andalus"/>
              </a:rPr>
              <a:t>.00</a:t>
            </a:r>
            <a:r>
              <a:rPr dirty="0" smtClean="0" sz="1400" spc="-10">
                <a:latin typeface="Andalus"/>
                <a:cs typeface="Andalus"/>
              </a:rPr>
              <a:t>0</a:t>
            </a:r>
            <a:r>
              <a:rPr dirty="0" smtClean="0" sz="1400" spc="0">
                <a:latin typeface="Andalus"/>
                <a:cs typeface="Andalus"/>
              </a:rPr>
              <a:t>0i</a:t>
            </a:r>
            <a:endParaRPr sz="1400">
              <a:latin typeface="Andalus"/>
              <a:cs typeface="Andalus"/>
            </a:endParaRPr>
          </a:p>
          <a:p>
            <a:pPr marL="12700" marR="2865755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b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(</a:t>
            </a:r>
            <a:r>
              <a:rPr dirty="0" smtClean="0" sz="1400" spc="-10">
                <a:latin typeface="Andalus"/>
                <a:cs typeface="Andalus"/>
              </a:rPr>
              <a:t>z</a:t>
            </a:r>
            <a:r>
              <a:rPr dirty="0" smtClean="0" sz="1400" spc="0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 a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s=</a:t>
            </a:r>
            <a:endParaRPr sz="1400">
              <a:latin typeface="Andalus"/>
              <a:cs typeface="Andalus"/>
            </a:endParaRPr>
          </a:p>
          <a:p>
            <a:pPr marL="186055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5</a:t>
            </a:r>
            <a:endParaRPr sz="1400">
              <a:latin typeface="Andalus"/>
              <a:cs typeface="Andalus"/>
            </a:endParaRPr>
          </a:p>
          <a:p>
            <a:pPr marL="12700" marR="2679700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&gt;&gt;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gle(</a:t>
            </a:r>
            <a:r>
              <a:rPr dirty="0" smtClean="0" sz="1400" spc="-10">
                <a:latin typeface="Andalus"/>
                <a:cs typeface="Andalus"/>
              </a:rPr>
              <a:t>z</a:t>
            </a:r>
            <a:r>
              <a:rPr dirty="0" smtClean="0" sz="1400" spc="0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 a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s=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0.9</a:t>
            </a:r>
            <a:r>
              <a:rPr dirty="0" smtClean="0" sz="1400" spc="-15">
                <a:latin typeface="Andalus"/>
                <a:cs typeface="Andalus"/>
              </a:rPr>
              <a:t>2</a:t>
            </a:r>
            <a:r>
              <a:rPr dirty="0" smtClean="0" sz="1400" spc="0">
                <a:latin typeface="Andalus"/>
                <a:cs typeface="Andalus"/>
              </a:rPr>
              <a:t>73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57200" y="1959863"/>
            <a:ext cx="3971544" cy="2810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635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1</a:t>
            </a:fld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577595"/>
            <a:ext cx="2433955" cy="6146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7500"/>
              </a:lnSpc>
            </a:pPr>
            <a:r>
              <a:rPr dirty="0" smtClean="0" sz="1200" i="1">
                <a:latin typeface="Monotype Corsiva"/>
                <a:cs typeface="Monotype Corsiva"/>
              </a:rPr>
              <a:t>Dept.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C</a:t>
            </a:r>
            <a:r>
              <a:rPr dirty="0" smtClean="0" sz="1200" spc="5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mmunication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Engineering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C</a:t>
            </a:r>
            <a:r>
              <a:rPr dirty="0" smtClean="0" sz="1200" spc="-5" i="1">
                <a:latin typeface="Monotype Corsiva"/>
                <a:cs typeface="Monotype Corsiva"/>
              </a:rPr>
              <a:t>ollege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E</a:t>
            </a:r>
            <a:r>
              <a:rPr dirty="0" smtClean="0" sz="1200" spc="10" i="1">
                <a:latin typeface="Monotype Corsiva"/>
                <a:cs typeface="Monotype Corsiva"/>
              </a:rPr>
              <a:t>n</a:t>
            </a:r>
            <a:r>
              <a:rPr dirty="0" smtClean="0" sz="1200" spc="-5" i="1">
                <a:latin typeface="Monotype Corsiva"/>
                <a:cs typeface="Monotype Corsiva"/>
              </a:rPr>
              <a:t>gineering-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University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D</a:t>
            </a:r>
            <a:r>
              <a:rPr dirty="0" smtClean="0" sz="1200" spc="5" i="1">
                <a:latin typeface="Monotype Corsiva"/>
                <a:cs typeface="Monotype Corsiva"/>
              </a:rPr>
              <a:t>i</a:t>
            </a:r>
            <a:r>
              <a:rPr dirty="0" smtClean="0" sz="1200" spc="-5" i="1">
                <a:latin typeface="Monotype Corsiva"/>
                <a:cs typeface="Monotype Corsiva"/>
              </a:rPr>
              <a:t>yala</a:t>
            </a:r>
            <a:r>
              <a:rPr dirty="0" smtClean="0" sz="1200" spc="-5" i="1">
                <a:latin typeface="Monotype Corsiva"/>
                <a:cs typeface="Monotype Corsiva"/>
              </a:rPr>
              <a:t> Lecture</a:t>
            </a:r>
            <a:r>
              <a:rPr dirty="0" smtClean="0" sz="1200" spc="-5" i="1">
                <a:latin typeface="Monotype Corsiva"/>
                <a:cs typeface="Monotype Corsiva"/>
              </a:rPr>
              <a:t> N</a:t>
            </a:r>
            <a:r>
              <a:rPr dirty="0" smtClean="0" sz="1200" spc="10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.: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1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89016" y="591311"/>
            <a:ext cx="1858645" cy="6007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91440">
              <a:lnSpc>
                <a:spcPct val="100000"/>
              </a:lnSpc>
            </a:pPr>
            <a:r>
              <a:rPr dirty="0" smtClean="0" sz="1200" spc="-10" i="1">
                <a:latin typeface="Monotype Corsiva"/>
                <a:cs typeface="Monotype Corsiva"/>
              </a:rPr>
              <a:t>2</a:t>
            </a:r>
            <a:r>
              <a:rPr dirty="0" smtClean="0" baseline="20833" sz="1200" spc="-15" i="1">
                <a:latin typeface="Monotype Corsiva"/>
                <a:cs typeface="Monotype Corsiva"/>
              </a:rPr>
              <a:t>nd</a:t>
            </a:r>
            <a:r>
              <a:rPr dirty="0" smtClean="0" baseline="20833" sz="1200" spc="120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y</a:t>
            </a:r>
            <a:r>
              <a:rPr dirty="0" smtClean="0" sz="1200" spc="-5" i="1">
                <a:latin typeface="Monotype Corsiva"/>
                <a:cs typeface="Monotype Corsiva"/>
              </a:rPr>
              <a:t>ear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Class</a:t>
            </a:r>
            <a:endParaRPr sz="1200">
              <a:latin typeface="Monotype Corsiva"/>
              <a:cs typeface="Monotype Corsiva"/>
            </a:endParaRPr>
          </a:p>
          <a:p>
            <a:pPr marL="12700" marR="12700" indent="12065">
              <a:lnSpc>
                <a:spcPct val="107500"/>
              </a:lnSpc>
            </a:pPr>
            <a:r>
              <a:rPr dirty="0" smtClean="0" sz="1200" i="1">
                <a:latin typeface="Monotype Corsiva"/>
                <a:cs typeface="Monotype Corsiva"/>
              </a:rPr>
              <a:t>MATLAB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p</a:t>
            </a:r>
            <a:r>
              <a:rPr dirty="0" smtClean="0" sz="1200" spc="5" i="1">
                <a:latin typeface="Monotype Corsiva"/>
                <a:cs typeface="Monotype Corsiva"/>
              </a:rPr>
              <a:t>r</a:t>
            </a:r>
            <a:r>
              <a:rPr dirty="0" smtClean="0" sz="1200" spc="-5" i="1">
                <a:latin typeface="Monotype Corsiva"/>
                <a:cs typeface="Monotype Corsiva"/>
              </a:rPr>
              <a:t>ogramming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language</a:t>
            </a:r>
            <a:r>
              <a:rPr dirty="0" smtClean="0" sz="1200" spc="-5" i="1">
                <a:latin typeface="Monotype Corsiva"/>
                <a:cs typeface="Monotype Corsiva"/>
              </a:rPr>
              <a:t> Lec.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Jinan</a:t>
            </a:r>
            <a:r>
              <a:rPr dirty="0" smtClean="0" sz="1200" spc="10" i="1">
                <a:latin typeface="Monotype Corsiva"/>
                <a:cs typeface="Monotype Corsiva"/>
              </a:rPr>
              <a:t> </a:t>
            </a:r>
            <a:r>
              <a:rPr dirty="0" smtClean="0" sz="1200" spc="0" i="1">
                <a:latin typeface="Monotype Corsiva"/>
                <a:cs typeface="Monotype Corsiva"/>
              </a:rPr>
              <a:t>N.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Shehab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126136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122859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40436" y="9763962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40436" y="979672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293364" y="289559"/>
            <a:ext cx="1036319" cy="839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44500" y="1299209"/>
            <a:ext cx="3071495" cy="2400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Andalus"/>
                <a:cs typeface="Andalus"/>
              </a:rPr>
              <a:t>2.5.4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5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oun</a:t>
            </a:r>
            <a:r>
              <a:rPr dirty="0" smtClean="0" sz="1400" spc="-15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ing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nd 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ma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nder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tion</a:t>
            </a:r>
            <a:r>
              <a:rPr dirty="0" smtClean="0" sz="1400" spc="15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57200" y="1528825"/>
            <a:ext cx="3044063" cy="0"/>
          </a:xfrm>
          <a:custGeom>
            <a:avLst/>
            <a:gdLst/>
            <a:ahLst/>
            <a:cxnLst/>
            <a:rect l="l" t="t" r="r" b="b"/>
            <a:pathLst>
              <a:path w="3044063" h="0">
                <a:moveTo>
                  <a:pt x="0" y="0"/>
                </a:moveTo>
                <a:lnTo>
                  <a:pt x="3044063" y="0"/>
                </a:lnTo>
              </a:path>
            </a:pathLst>
          </a:custGeom>
          <a:ln w="3784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444500" y="3743578"/>
            <a:ext cx="6674484" cy="57924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8415">
              <a:lnSpc>
                <a:spcPts val="1620"/>
              </a:lnSpc>
            </a:pPr>
            <a:r>
              <a:rPr dirty="0" smtClean="0" sz="1400" spc="-10" b="1" i="1">
                <a:latin typeface="Times New Roman"/>
                <a:cs typeface="Times New Roman"/>
              </a:rPr>
              <a:t>N</a:t>
            </a:r>
            <a:r>
              <a:rPr dirty="0" smtClean="0" sz="1400" spc="0" b="1" i="1">
                <a:latin typeface="Times New Roman"/>
                <a:cs typeface="Times New Roman"/>
              </a:rPr>
              <a:t>ote</a:t>
            </a:r>
            <a:r>
              <a:rPr dirty="0" smtClean="0" sz="1400" spc="5" b="1" i="1">
                <a:latin typeface="Times New Roman"/>
                <a:cs typeface="Times New Roman"/>
              </a:rPr>
              <a:t>:</a:t>
            </a:r>
            <a:r>
              <a:rPr dirty="0" smtClean="0" sz="1400" spc="0" b="1" i="1">
                <a:latin typeface="Times New Roman"/>
                <a:cs typeface="Times New Roman"/>
              </a:rPr>
              <a:t>-</a:t>
            </a:r>
            <a:r>
              <a:rPr dirty="0" smtClean="0" sz="1400" spc="-75" b="1" i="1">
                <a:latin typeface="Times New Roman"/>
                <a:cs typeface="Times New Roman"/>
              </a:rPr>
              <a:t> </a:t>
            </a:r>
            <a:r>
              <a:rPr dirty="0" smtClean="0" sz="1400" spc="20" b="1" i="1">
                <a:latin typeface="Times New Roman"/>
                <a:cs typeface="Times New Roman"/>
              </a:rPr>
              <a:t>m</a:t>
            </a:r>
            <a:r>
              <a:rPr dirty="0" smtClean="0" sz="1400" spc="-10" b="1" i="1">
                <a:latin typeface="Times New Roman"/>
                <a:cs typeface="Times New Roman"/>
              </a:rPr>
              <a:t>o</a:t>
            </a:r>
            <a:r>
              <a:rPr dirty="0" smtClean="0" sz="1400" spc="0" b="1" i="1">
                <a:latin typeface="Times New Roman"/>
                <a:cs typeface="Times New Roman"/>
              </a:rPr>
              <a:t>d</a:t>
            </a:r>
            <a:r>
              <a:rPr dirty="0" smtClean="0" sz="1400" spc="-15" b="1" i="1">
                <a:latin typeface="Times New Roman"/>
                <a:cs typeface="Times New Roman"/>
              </a:rPr>
              <a:t>(</a:t>
            </a:r>
            <a:r>
              <a:rPr dirty="0" smtClean="0" sz="1400" spc="0" b="1" i="1">
                <a:latin typeface="Times New Roman"/>
                <a:cs typeface="Times New Roman"/>
              </a:rPr>
              <a:t>x,y)</a:t>
            </a:r>
            <a:r>
              <a:rPr dirty="0" smtClean="0" sz="1400" spc="-5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a</a:t>
            </a:r>
            <a:r>
              <a:rPr dirty="0" smtClean="0" sz="1400" spc="-15" b="1" i="1">
                <a:latin typeface="Times New Roman"/>
                <a:cs typeface="Times New Roman"/>
              </a:rPr>
              <a:t>n</a:t>
            </a:r>
            <a:r>
              <a:rPr dirty="0" smtClean="0" sz="1400" spc="0" b="1" i="1">
                <a:latin typeface="Times New Roman"/>
                <a:cs typeface="Times New Roman"/>
              </a:rPr>
              <a:t>d</a:t>
            </a:r>
            <a:r>
              <a:rPr dirty="0" smtClean="0" sz="1400" spc="-50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r</a:t>
            </a:r>
            <a:r>
              <a:rPr dirty="0" smtClean="0" sz="1400" spc="-25" b="1" i="1">
                <a:latin typeface="Times New Roman"/>
                <a:cs typeface="Times New Roman"/>
              </a:rPr>
              <a:t>e</a:t>
            </a:r>
            <a:r>
              <a:rPr dirty="0" smtClean="0" sz="1400" spc="20" b="1" i="1">
                <a:latin typeface="Times New Roman"/>
                <a:cs typeface="Times New Roman"/>
              </a:rPr>
              <a:t>m</a:t>
            </a:r>
            <a:r>
              <a:rPr dirty="0" smtClean="0" sz="1400" spc="-15" b="1" i="1">
                <a:latin typeface="Times New Roman"/>
                <a:cs typeface="Times New Roman"/>
              </a:rPr>
              <a:t>(</a:t>
            </a:r>
            <a:r>
              <a:rPr dirty="0" smtClean="0" sz="1400" spc="0" b="1" i="1">
                <a:latin typeface="Times New Roman"/>
                <a:cs typeface="Times New Roman"/>
              </a:rPr>
              <a:t>x,y)</a:t>
            </a:r>
            <a:r>
              <a:rPr dirty="0" smtClean="0" sz="1400" spc="-55" b="1" i="1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a</a:t>
            </a:r>
            <a:r>
              <a:rPr dirty="0" smtClean="0" sz="1400" spc="0" b="1" i="1">
                <a:latin typeface="Times New Roman"/>
                <a:cs typeface="Times New Roman"/>
              </a:rPr>
              <a:t>re</a:t>
            </a:r>
            <a:r>
              <a:rPr dirty="0" smtClean="0" sz="1400" spc="-40" b="1" i="1">
                <a:latin typeface="Times New Roman"/>
                <a:cs typeface="Times New Roman"/>
              </a:rPr>
              <a:t> </a:t>
            </a:r>
            <a:r>
              <a:rPr dirty="0" smtClean="0" sz="1400" spc="-15" b="1" i="1">
                <a:latin typeface="Times New Roman"/>
                <a:cs typeface="Times New Roman"/>
              </a:rPr>
              <a:t>e</a:t>
            </a:r>
            <a:r>
              <a:rPr dirty="0" smtClean="0" sz="1400" spc="0" b="1" i="1">
                <a:latin typeface="Times New Roman"/>
                <a:cs typeface="Times New Roman"/>
              </a:rPr>
              <a:t>q</a:t>
            </a:r>
            <a:r>
              <a:rPr dirty="0" smtClean="0" sz="1400" spc="-15" b="1" i="1">
                <a:latin typeface="Times New Roman"/>
                <a:cs typeface="Times New Roman"/>
              </a:rPr>
              <a:t>u</a:t>
            </a:r>
            <a:r>
              <a:rPr dirty="0" smtClean="0" sz="1400" spc="0" b="1" i="1">
                <a:latin typeface="Times New Roman"/>
                <a:cs typeface="Times New Roman"/>
              </a:rPr>
              <a:t>al</a:t>
            </a:r>
            <a:r>
              <a:rPr dirty="0" smtClean="0" sz="1400" spc="-4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if</a:t>
            </a:r>
            <a:r>
              <a:rPr dirty="0" smtClean="0" sz="1400" spc="-6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x</a:t>
            </a:r>
            <a:r>
              <a:rPr dirty="0" smtClean="0" sz="1400" spc="-50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and</a:t>
            </a:r>
            <a:r>
              <a:rPr dirty="0" smtClean="0" sz="1400" spc="-50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y</a:t>
            </a:r>
            <a:r>
              <a:rPr dirty="0" smtClean="0" sz="1400" spc="-40" b="1" i="1">
                <a:latin typeface="Times New Roman"/>
                <a:cs typeface="Times New Roman"/>
              </a:rPr>
              <a:t> </a:t>
            </a:r>
            <a:r>
              <a:rPr dirty="0" smtClean="0" sz="1400" spc="-15" b="1" i="1">
                <a:latin typeface="Times New Roman"/>
                <a:cs typeface="Times New Roman"/>
              </a:rPr>
              <a:t>h</a:t>
            </a:r>
            <a:r>
              <a:rPr dirty="0" smtClean="0" sz="1400" spc="0" b="1" i="1">
                <a:latin typeface="Times New Roman"/>
                <a:cs typeface="Times New Roman"/>
              </a:rPr>
              <a:t>ave</a:t>
            </a:r>
            <a:r>
              <a:rPr dirty="0" smtClean="0" sz="1400" spc="-50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the</a:t>
            </a:r>
            <a:r>
              <a:rPr dirty="0" smtClean="0" sz="1400" spc="-55" b="1" i="1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s</a:t>
            </a:r>
            <a:r>
              <a:rPr dirty="0" smtClean="0" sz="1400" spc="-20" b="1" i="1">
                <a:latin typeface="Times New Roman"/>
                <a:cs typeface="Times New Roman"/>
              </a:rPr>
              <a:t>a</a:t>
            </a:r>
            <a:r>
              <a:rPr dirty="0" smtClean="0" sz="1400" spc="5" b="1" i="1">
                <a:latin typeface="Times New Roman"/>
                <a:cs typeface="Times New Roman"/>
              </a:rPr>
              <a:t>m</a:t>
            </a:r>
            <a:r>
              <a:rPr dirty="0" smtClean="0" sz="1400" spc="0" b="1" i="1">
                <a:latin typeface="Times New Roman"/>
                <a:cs typeface="Times New Roman"/>
              </a:rPr>
              <a:t>e</a:t>
            </a:r>
            <a:r>
              <a:rPr dirty="0" smtClean="0" sz="1400" spc="-40" b="1" i="1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s</a:t>
            </a:r>
            <a:r>
              <a:rPr dirty="0" smtClean="0" sz="1400" spc="0" b="1" i="1">
                <a:latin typeface="Times New Roman"/>
                <a:cs typeface="Times New Roman"/>
              </a:rPr>
              <a:t>ign,</a:t>
            </a:r>
            <a:r>
              <a:rPr dirty="0" smtClean="0" sz="1400" spc="-5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b</a:t>
            </a:r>
            <a:r>
              <a:rPr dirty="0" smtClean="0" sz="1400" spc="-15" b="1" i="1">
                <a:latin typeface="Times New Roman"/>
                <a:cs typeface="Times New Roman"/>
              </a:rPr>
              <a:t>u</a:t>
            </a:r>
            <a:r>
              <a:rPr dirty="0" smtClean="0" sz="1400" spc="0" b="1" i="1">
                <a:latin typeface="Times New Roman"/>
                <a:cs typeface="Times New Roman"/>
              </a:rPr>
              <a:t>t</a:t>
            </a:r>
            <a:r>
              <a:rPr dirty="0" smtClean="0" sz="1400" spc="-50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d</a:t>
            </a:r>
            <a:r>
              <a:rPr dirty="0" smtClean="0" sz="1400" spc="-10" b="1" i="1">
                <a:latin typeface="Times New Roman"/>
                <a:cs typeface="Times New Roman"/>
              </a:rPr>
              <a:t>i</a:t>
            </a:r>
            <a:r>
              <a:rPr dirty="0" smtClean="0" sz="1400" spc="0" b="1" i="1">
                <a:latin typeface="Times New Roman"/>
                <a:cs typeface="Times New Roman"/>
              </a:rPr>
              <a:t>ffer</a:t>
            </a:r>
            <a:r>
              <a:rPr dirty="0" smtClean="0" sz="1400" spc="-45" b="1" i="1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b</a:t>
            </a:r>
            <a:r>
              <a:rPr dirty="0" smtClean="0" sz="1400" spc="0" b="1" i="1">
                <a:latin typeface="Times New Roman"/>
                <a:cs typeface="Times New Roman"/>
              </a:rPr>
              <a:t>y</a:t>
            </a:r>
            <a:r>
              <a:rPr dirty="0" smtClean="0" sz="1400" spc="-40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y</a:t>
            </a:r>
            <a:r>
              <a:rPr dirty="0" smtClean="0" sz="1400" spc="-50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if</a:t>
            </a:r>
            <a:r>
              <a:rPr dirty="0" smtClean="0" sz="1400" spc="-50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x</a:t>
            </a:r>
            <a:r>
              <a:rPr dirty="0" smtClean="0" sz="1400" spc="-50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a</a:t>
            </a:r>
            <a:r>
              <a:rPr dirty="0" smtClean="0" sz="1400" spc="-15" b="1" i="1">
                <a:latin typeface="Times New Roman"/>
                <a:cs typeface="Times New Roman"/>
              </a:rPr>
              <a:t>n</a:t>
            </a:r>
            <a:r>
              <a:rPr dirty="0" smtClean="0" sz="1400" spc="0" b="1" i="1">
                <a:latin typeface="Times New Roman"/>
                <a:cs typeface="Times New Roman"/>
              </a:rPr>
              <a:t>d</a:t>
            </a:r>
            <a:r>
              <a:rPr dirty="0" smtClean="0" sz="1400" spc="0" b="1" i="1">
                <a:latin typeface="Times New Roman"/>
                <a:cs typeface="Times New Roman"/>
              </a:rPr>
              <a:t> y have</a:t>
            </a:r>
            <a:r>
              <a:rPr dirty="0" smtClean="0" sz="1400" spc="-1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di</a:t>
            </a:r>
            <a:r>
              <a:rPr dirty="0" smtClean="0" sz="1400" spc="-15" b="1" i="1">
                <a:latin typeface="Times New Roman"/>
                <a:cs typeface="Times New Roman"/>
              </a:rPr>
              <a:t>f</a:t>
            </a:r>
            <a:r>
              <a:rPr dirty="0" smtClean="0" sz="1400" spc="0" b="1" i="1">
                <a:latin typeface="Times New Roman"/>
                <a:cs typeface="Times New Roman"/>
              </a:rPr>
              <a:t>fe</a:t>
            </a:r>
            <a:r>
              <a:rPr dirty="0" smtClean="0" sz="1400" spc="-10" b="1" i="1">
                <a:latin typeface="Times New Roman"/>
                <a:cs typeface="Times New Roman"/>
              </a:rPr>
              <a:t>r</a:t>
            </a:r>
            <a:r>
              <a:rPr dirty="0" smtClean="0" sz="1400" spc="0" b="1" i="1">
                <a:latin typeface="Times New Roman"/>
                <a:cs typeface="Times New Roman"/>
              </a:rPr>
              <a:t>ent</a:t>
            </a:r>
            <a:r>
              <a:rPr dirty="0" smtClean="0" sz="1400" spc="-1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s</a:t>
            </a:r>
            <a:r>
              <a:rPr dirty="0" smtClean="0" sz="1400" spc="-10" b="1" i="1">
                <a:latin typeface="Times New Roman"/>
                <a:cs typeface="Times New Roman"/>
              </a:rPr>
              <a:t>i</a:t>
            </a:r>
            <a:r>
              <a:rPr dirty="0" smtClean="0" sz="1400" spc="0" b="1" i="1">
                <a:latin typeface="Times New Roman"/>
                <a:cs typeface="Times New Roman"/>
              </a:rPr>
              <a:t>gn.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30"/>
              </a:lnSpc>
            </a:pPr>
            <a:r>
              <a:rPr dirty="0" smtClean="0" sz="1400">
                <a:latin typeface="Times New Roman"/>
                <a:cs typeface="Times New Roman"/>
              </a:rPr>
              <a:t>&gt;&gt;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od</a:t>
            </a:r>
            <a:r>
              <a:rPr dirty="0" smtClean="0" sz="1400" spc="5">
                <a:latin typeface="Times New Roman"/>
                <a:cs typeface="Times New Roman"/>
              </a:rPr>
              <a:t>(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3,2)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algn="ctr" marR="611695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1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&gt;&gt; re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(-3,2)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algn="ctr" marR="6146165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-1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12"/>
              </a:spcBef>
            </a:pPr>
            <a:endParaRPr sz="8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 u="heavy">
                <a:latin typeface="Andalus"/>
                <a:cs typeface="Andalus"/>
              </a:rPr>
              <a:t>2</a:t>
            </a:r>
            <a:r>
              <a:rPr dirty="0" smtClean="0" sz="1400" u="heavy">
                <a:latin typeface="Andalus"/>
                <a:cs typeface="Andalus"/>
              </a:rPr>
              <a:t>.5.5</a:t>
            </a:r>
            <a:r>
              <a:rPr dirty="0" smtClean="0" sz="1400" u="heavy">
                <a:latin typeface="Andalus"/>
                <a:cs typeface="Andalus"/>
              </a:rPr>
              <a:t> </a:t>
            </a:r>
            <a:r>
              <a:rPr dirty="0" smtClean="0" sz="1400" u="heavy">
                <a:latin typeface="Andalus"/>
                <a:cs typeface="Andalus"/>
              </a:rPr>
              <a:t>User</a:t>
            </a:r>
            <a:r>
              <a:rPr dirty="0" smtClean="0" sz="1400" spc="-5" u="heavy">
                <a:latin typeface="Andalus"/>
                <a:cs typeface="Andalus"/>
              </a:rPr>
              <a:t> </a:t>
            </a:r>
            <a:r>
              <a:rPr dirty="0" smtClean="0" sz="1400" spc="-15" u="heavy">
                <a:latin typeface="Andalus"/>
                <a:cs typeface="Andalus"/>
              </a:rPr>
              <a:t>F</a:t>
            </a:r>
            <a:r>
              <a:rPr dirty="0" smtClean="0" sz="1400" spc="0" u="heavy">
                <a:latin typeface="Andalus"/>
                <a:cs typeface="Andalus"/>
              </a:rPr>
              <a:t>u</a:t>
            </a:r>
            <a:r>
              <a:rPr dirty="0" smtClean="0" sz="1400" spc="0" u="heavy">
                <a:latin typeface="Andalus"/>
                <a:cs typeface="Andalus"/>
              </a:rPr>
              <a:t>n</a:t>
            </a:r>
            <a:r>
              <a:rPr dirty="0" smtClean="0" sz="1400" spc="-10" u="heavy">
                <a:latin typeface="Andalus"/>
                <a:cs typeface="Andalus"/>
              </a:rPr>
              <a:t>c</a:t>
            </a:r>
            <a:r>
              <a:rPr dirty="0" smtClean="0" sz="1400" spc="0" u="heavy">
                <a:latin typeface="Andalus"/>
                <a:cs typeface="Andalus"/>
              </a:rPr>
              <a:t>tio</a:t>
            </a:r>
            <a:r>
              <a:rPr dirty="0" smtClean="0" sz="1400" spc="-10" u="heavy">
                <a:latin typeface="Andalus"/>
                <a:cs typeface="Andalus"/>
              </a:rPr>
              <a:t>n</a:t>
            </a:r>
            <a:r>
              <a:rPr dirty="0" smtClean="0" sz="1400" spc="0" u="heavy">
                <a:latin typeface="Andalus"/>
                <a:cs typeface="Andalus"/>
              </a:rPr>
              <a:t>s</a:t>
            </a:r>
            <a:r>
              <a:rPr dirty="0" smtClean="0" sz="1400" spc="-5" u="heavy">
                <a:latin typeface="Andalus"/>
                <a:cs typeface="Andalus"/>
              </a:rPr>
              <a:t>:</a:t>
            </a:r>
            <a:r>
              <a:rPr dirty="0" smtClean="0" sz="1400" spc="0" u="heavy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 algn="just" marL="12700" marR="12700">
              <a:lnSpc>
                <a:spcPct val="95900"/>
              </a:lnSpc>
              <a:spcBef>
                <a:spcPts val="250"/>
              </a:spcBef>
            </a:pPr>
            <a:r>
              <a:rPr dirty="0" smtClean="0" sz="1400">
                <a:latin typeface="Times New Roman"/>
                <a:cs typeface="Times New Roman"/>
              </a:rPr>
              <a:t>So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like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they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part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re,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our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2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-fi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odi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if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ser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f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(i.e</a:t>
            </a:r>
            <a:r>
              <a:rPr dirty="0" smtClean="0" sz="1400" spc="-1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no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15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gra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b)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-f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e.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fi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ply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uf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ix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5" i="1">
                <a:latin typeface="Times New Roman"/>
                <a:cs typeface="Times New Roman"/>
              </a:rPr>
              <a:t>.</a:t>
            </a:r>
            <a:r>
              <a:rPr dirty="0" smtClean="0" sz="1400" spc="-10" i="1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 create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5" i="1">
                <a:latin typeface="Times New Roman"/>
                <a:cs typeface="Times New Roman"/>
              </a:rPr>
              <a:t>w</a:t>
            </a:r>
            <a:r>
              <a:rPr dirty="0" smtClean="0" sz="1400" spc="0" i="1">
                <a:latin typeface="Times New Roman"/>
                <a:cs typeface="Times New Roman"/>
              </a:rPr>
              <a:t>o</a:t>
            </a:r>
            <a:r>
              <a:rPr dirty="0" smtClean="0" sz="1400" spc="-10" i="1">
                <a:latin typeface="Times New Roman"/>
                <a:cs typeface="Times New Roman"/>
              </a:rPr>
              <a:t>r</a:t>
            </a:r>
            <a:r>
              <a:rPr dirty="0" smtClean="0" sz="1400" spc="0" i="1">
                <a:latin typeface="Times New Roman"/>
                <a:cs typeface="Times New Roman"/>
              </a:rPr>
              <a:t>k</a:t>
            </a:r>
            <a:r>
              <a:rPr dirty="0" smtClean="0" sz="1400" spc="-60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tor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ory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ef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rec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ory</a:t>
            </a:r>
            <a:r>
              <a:rPr dirty="0" smtClean="0" sz="1400" spc="0">
                <a:latin typeface="Times New Roman"/>
                <a:cs typeface="Times New Roman"/>
              </a:rPr>
              <a:t> of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ab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on.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m</a:t>
            </a:r>
            <a:r>
              <a:rPr dirty="0" smtClean="0" sz="1400" spc="-10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files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5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 marR="1659255">
              <a:lnSpc>
                <a:spcPct val="103200"/>
              </a:lnSpc>
              <a:spcBef>
                <a:spcPts val="150"/>
              </a:spcBef>
            </a:pPr>
            <a:r>
              <a:rPr dirty="0" smtClean="0" sz="1400">
                <a:latin typeface="Andalus"/>
                <a:cs typeface="Andalus"/>
              </a:rPr>
              <a:t>f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tion </a:t>
            </a:r>
            <a:r>
              <a:rPr dirty="0" smtClean="0" sz="1400" spc="5">
                <a:latin typeface="Andalus"/>
                <a:cs typeface="Andalus"/>
              </a:rPr>
              <a:t>[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g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ment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varia</a:t>
            </a:r>
            <a:r>
              <a:rPr dirty="0" smtClean="0" sz="1400" spc="-10">
                <a:latin typeface="Andalus"/>
                <a:cs typeface="Andalus"/>
              </a:rPr>
              <a:t>b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(s)]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=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tion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am</a:t>
            </a:r>
            <a:r>
              <a:rPr dirty="0" smtClean="0" sz="1400" spc="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(a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g</a:t>
            </a:r>
            <a:r>
              <a:rPr dirty="0" smtClean="0" sz="1400" spc="0">
                <a:latin typeface="Andalus"/>
                <a:cs typeface="Andalus"/>
              </a:rPr>
              <a:t>um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nts)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funct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Matlab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cle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ify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 as a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gn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ent v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b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e(</a:t>
            </a:r>
            <a:r>
              <a:rPr dirty="0" smtClean="0" sz="1400" spc="5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)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 b="1">
                <a:latin typeface="Times New Roman"/>
                <a:cs typeface="Times New Roman"/>
              </a:rPr>
              <a:t>funct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 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g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ts val="1620"/>
              </a:lnSpc>
              <a:spcBef>
                <a:spcPts val="30"/>
              </a:spcBef>
            </a:pPr>
            <a:r>
              <a:rPr dirty="0" smtClean="0" sz="140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gu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ents</a:t>
            </a:r>
            <a:r>
              <a:rPr dirty="0" smtClean="0" sz="1400" spc="10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nal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ues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om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rface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0">
                <a:latin typeface="Times New Roman"/>
                <a:cs typeface="Times New Roman"/>
              </a:rPr>
              <a:t> fr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ith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dirty="0" smtClean="0" sz="1400">
                <a:latin typeface="Andalus"/>
                <a:cs typeface="Andalus"/>
              </a:rPr>
              <a:t>Example: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ap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ly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-10">
                <a:latin typeface="Andalus"/>
                <a:cs typeface="Andalus"/>
              </a:rPr>
              <a:t>h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w wh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 v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lue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v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lt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ge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tant are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k</a:t>
            </a:r>
            <a:r>
              <a:rPr dirty="0" smtClean="0" sz="1400" spc="0">
                <a:latin typeface="Andalus"/>
                <a:cs typeface="Andalus"/>
              </a:rPr>
              <a:t>nown?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olution</a:t>
            </a:r>
            <a:r>
              <a:rPr dirty="0" smtClean="0" sz="1400" spc="10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 marL="12700" marR="1282065">
              <a:lnSpc>
                <a:spcPts val="1610"/>
              </a:lnSpc>
              <a:spcBef>
                <a:spcPts val="290"/>
              </a:spcBef>
            </a:pPr>
            <a:r>
              <a:rPr dirty="0" smtClean="0" sz="1400">
                <a:latin typeface="Times New Roman"/>
                <a:cs typeface="Times New Roman"/>
              </a:rPr>
              <a:t>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pen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new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ile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sc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t)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rite the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,R)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-I=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R;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57200" y="1551431"/>
            <a:ext cx="3819144" cy="21899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635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1</a:t>
            </a:fld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jinan</dc:creator>
  <dcterms:created xsi:type="dcterms:W3CDTF">2018-11-11T11:40:43Z</dcterms:created>
  <dcterms:modified xsi:type="dcterms:W3CDTF">2018-11-11T11:40:43Z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2018-11-04T00:00:00Z</vt:filetime>
  </property>
  <property fmtid="{D5CDD505-2E9C-101B-9397-08002B2CF9AE}" pid="3" name="LastSaved">
    <vt:filetime>2018-11-11T00:00:00Z</vt:filetime>
  </property>
</Properties>
</file>